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2" r:id="rId2"/>
    <p:sldMasterId id="2147483703" r:id="rId3"/>
  </p:sldMasterIdLst>
  <p:notesMasterIdLst>
    <p:notesMasterId r:id="rId93"/>
  </p:notesMasterIdLst>
  <p:sldIdLst>
    <p:sldId id="256" r:id="rId4"/>
    <p:sldId id="259" r:id="rId5"/>
    <p:sldId id="260" r:id="rId6"/>
    <p:sldId id="261" r:id="rId7"/>
    <p:sldId id="342" r:id="rId8"/>
    <p:sldId id="343" r:id="rId9"/>
    <p:sldId id="344" r:id="rId10"/>
    <p:sldId id="345" r:id="rId11"/>
    <p:sldId id="262" r:id="rId12"/>
    <p:sldId id="263" r:id="rId13"/>
    <p:sldId id="346"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Lst>
  <p:sldSz cx="9144000" cy="5143500" type="screen16x9"/>
  <p:notesSz cx="6858000" cy="9144000"/>
  <p:embeddedFontLst>
    <p:embeddedFont>
      <p:font typeface="Abril Fatface" panose="020B0604020202020204" charset="0"/>
      <p:regular r:id="rId94"/>
    </p:embeddedFont>
    <p:embeddedFont>
      <p:font typeface="Amatic SC" panose="020B0604020202020204" charset="-79"/>
      <p:regular r:id="rId95"/>
      <p:bold r:id="rId96"/>
    </p:embeddedFont>
    <p:embeddedFont>
      <p:font typeface="Bodoni" panose="020B0604020202020204" charset="0"/>
      <p:regular r:id="rId97"/>
      <p:bold r:id="rId98"/>
      <p:italic r:id="rId99"/>
      <p:boldItalic r:id="rId100"/>
    </p:embeddedFont>
    <p:embeddedFont>
      <p:font typeface="Calibri" panose="020F0502020204030204" pitchFamily="34" charset="0"/>
      <p:regular r:id="rId101"/>
      <p:bold r:id="rId102"/>
      <p:italic r:id="rId103"/>
      <p:boldItalic r:id="rId104"/>
    </p:embeddedFont>
    <p:embeddedFont>
      <p:font typeface="Cambria" panose="02040503050406030204" pitchFamily="18" charset="0"/>
      <p:regular r:id="rId105"/>
      <p:bold r:id="rId106"/>
      <p:italic r:id="rId107"/>
      <p:boldItalic r:id="rId108"/>
    </p:embeddedFont>
    <p:embeddedFont>
      <p:font typeface="Fira Sans" panose="020B0604020202020204" charset="0"/>
      <p:regular r:id="rId109"/>
      <p:bold r:id="rId110"/>
      <p:italic r:id="rId111"/>
      <p:boldItalic r:id="rId112"/>
    </p:embeddedFont>
    <p:embeddedFont>
      <p:font typeface="Montserrat" pitchFamily="2" charset="0"/>
      <p:regular r:id="rId113"/>
      <p:bold r:id="rId114"/>
      <p:italic r:id="rId115"/>
      <p:boldItalic r:id="rId116"/>
    </p:embeddedFont>
    <p:embeddedFont>
      <p:font typeface="Proxima Nova" panose="020B0604020202020204" charset="0"/>
      <p:regular r:id="rId117"/>
      <p:bold r:id="rId118"/>
      <p:italic r:id="rId119"/>
      <p:boldItalic r:id="rId120"/>
    </p:embeddedFont>
    <p:embeddedFont>
      <p:font typeface="Proxima Nova Semibold" panose="020B0604020202020204" charset="0"/>
      <p:regular r:id="rId121"/>
      <p:bold r:id="rId122"/>
      <p:boldItalic r:id="rId123"/>
    </p:embeddedFont>
    <p:embeddedFont>
      <p:font typeface="PT Sans" panose="020B0604020202020204" charset="0"/>
      <p:regular r:id="rId124"/>
      <p:bold r:id="rId125"/>
      <p:italic r:id="rId126"/>
      <p:boldItalic r:id="rId127"/>
    </p:embeddedFont>
    <p:embeddedFont>
      <p:font typeface="Roboto Medium" panose="02000000000000000000" pitchFamily="2" charset="0"/>
      <p:regular r:id="rId128"/>
      <p:bold r:id="rId129"/>
      <p:italic r:id="rId130"/>
      <p:bold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48BC4C-A04D-4904-85FF-E38413A47235}">
  <a:tblStyle styleId="{F548BC4C-A04D-4904-85FF-E38413A472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31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4.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font" Target="fonts/font14.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9.fntdata"/><Relationship Id="rId123" Type="http://schemas.openxmlformats.org/officeDocument/2006/relationships/font" Target="fonts/font30.fntdata"/><Relationship Id="rId128" Type="http://schemas.openxmlformats.org/officeDocument/2006/relationships/font" Target="fonts/font35.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font" Target="fonts/font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0.fntdata"/><Relationship Id="rId118" Type="http://schemas.openxmlformats.org/officeDocument/2006/relationships/font" Target="fonts/font25.fntdata"/><Relationship Id="rId134"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0.fntdata"/><Relationship Id="rId108" Type="http://schemas.openxmlformats.org/officeDocument/2006/relationships/font" Target="fonts/font15.fntdata"/><Relationship Id="rId124" Type="http://schemas.openxmlformats.org/officeDocument/2006/relationships/font" Target="fonts/font31.fntdata"/><Relationship Id="rId129" Type="http://schemas.openxmlformats.org/officeDocument/2006/relationships/font" Target="fonts/font36.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1.fntdata"/><Relationship Id="rId119" Type="http://schemas.openxmlformats.org/officeDocument/2006/relationships/font" Target="fonts/font26.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7.fntdata"/><Relationship Id="rId135"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6.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font" Target="fonts/font27.fntdata"/><Relationship Id="rId125" Type="http://schemas.openxmlformats.org/officeDocument/2006/relationships/font" Target="fonts/font32.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7.fntdata"/><Relationship Id="rId115" Type="http://schemas.openxmlformats.org/officeDocument/2006/relationships/font" Target="fonts/font22.fntdata"/><Relationship Id="rId131" Type="http://schemas.openxmlformats.org/officeDocument/2006/relationships/font" Target="fonts/font38.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7.fntdata"/><Relationship Id="rId105" Type="http://schemas.openxmlformats.org/officeDocument/2006/relationships/font" Target="fonts/font12.fntdata"/><Relationship Id="rId126" Type="http://schemas.openxmlformats.org/officeDocument/2006/relationships/font" Target="fonts/font3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font" Target="fonts/font28.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3.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8.fntdata"/><Relationship Id="rId132"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3.fntdata"/><Relationship Id="rId127" Type="http://schemas.openxmlformats.org/officeDocument/2006/relationships/font" Target="fonts/font34.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122" Type="http://schemas.openxmlformats.org/officeDocument/2006/relationships/font" Target="fonts/font29.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9.fntdata"/><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b3f9adf85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b3f9adf85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b3f9adf85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b3f9adf85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430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b76b1884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b76b1884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3f9adf8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b3f9adf8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b76b1884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b76b1884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b100686e0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b100686e0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b3f9adf85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b3f9adf85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3b76b1884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3b76b1884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8f08553c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b8f08553c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b76b1884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b76b1884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b100686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b100686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8f08553c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b8f08553c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3b76b1884c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3b76b1884c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b8f08553c2_0_15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b8f08553c2_0_15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b100686e0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b100686e0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b76b1884c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3b76b1884c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b8f08553c2_0_20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b8f08553c2_0_20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3b76b1884c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3b76b1884c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b8f08553c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b8f08553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3b76b1884c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3b76b1884c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3b76b1884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3b76b1884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b8f08553c2_0_15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b8f08553c2_0_15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3b76b1884c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3b76b1884c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3b76b1884c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3b76b1884c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b8f08553c2_0_15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b8f08553c2_0_15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3b76b1884c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3b76b1884c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13b76b1884c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13b76b1884c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b8f08553c2_0_15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b8f08553c2_0_15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13b76b1884c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13b76b1884c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3b76b1884c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3b76b1884c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b8f08553c2_0_15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b8f08553c2_0_15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3b76b1884c_0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3b76b1884c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3b76b1884c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13b76b1884c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3b100686e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3b100686e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b8f08553c2_0_1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b8f08553c2_0_1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13b76b1884c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13b76b1884c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3b76b1884c_0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13b76b1884c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3687467e27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3687467e27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b8f08553c2_0_15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b8f08553c2_0_15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13b76b1884c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13b76b1884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13b76b1884c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13b76b1884c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b8f08553c2_0_15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b8f08553c2_0_15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13b76b1884c_0_1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13b76b1884c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13687467e2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13687467e2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b8f08553c2_0_15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b8f08553c2_0_15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b8f08553c2_0_15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b8f08553c2_0_15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3b76b1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3b76b1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b8f08553c2_0_15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b8f08553c2_0_15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13b76b1884c_0_1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13b76b1884c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b8f08553c2_0_20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b8f08553c2_0_20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13b76b1884c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13b76b1884c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944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13b76b1884c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13b76b1884c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13b76b1884c_0_1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13b76b1884c_0_1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13687467e2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13687467e2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b3f9adf85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b3f9adf85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13b100686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13b100686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13b76b1884c_0_1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13b76b1884c_0_1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b8f08553c2_0_15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b8f08553c2_0_15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13d985e88f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13d985e88f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3d985e88f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3d985e88f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13d985e88f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13d985e88f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2351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b8f08553c2_0_15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b8f08553c2_0_15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13b76b1884c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13b76b1884c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SLIDES_API45405399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SLIDES_API45405399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1361663bc3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1361663bc3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b8f08553c2_0_7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b8f08553c2_0_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1361663bc31_0_3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1361663bc31_0_3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361663bc31_0_3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361663bc31_0_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1361663bc31_0_4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1361663bc31_0_4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6"/>
        <p:cNvGrpSpPr/>
        <p:nvPr/>
      </p:nvGrpSpPr>
      <p:grpSpPr>
        <a:xfrm>
          <a:off x="0" y="0"/>
          <a:ext cx="0" cy="0"/>
          <a:chOff x="0" y="0"/>
          <a:chExt cx="0" cy="0"/>
        </a:xfrm>
      </p:grpSpPr>
      <p:sp>
        <p:nvSpPr>
          <p:cNvPr id="4847" name="Google Shape;4847;g1361663bc31_0_6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8" name="Google Shape;4848;g1361663bc31_0_6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5"/>
        <p:cNvGrpSpPr/>
        <p:nvPr/>
      </p:nvGrpSpPr>
      <p:grpSpPr>
        <a:xfrm>
          <a:off x="0" y="0"/>
          <a:ext cx="0" cy="0"/>
          <a:chOff x="0" y="0"/>
          <a:chExt cx="0" cy="0"/>
        </a:xfrm>
      </p:grpSpPr>
      <p:sp>
        <p:nvSpPr>
          <p:cNvPr id="5266" name="Google Shape;5266;g1361663bc31_0_6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7" name="Google Shape;5267;g1361663bc31_0_6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0687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5"/>
        <p:cNvGrpSpPr/>
        <p:nvPr/>
      </p:nvGrpSpPr>
      <p:grpSpPr>
        <a:xfrm>
          <a:off x="0" y="0"/>
          <a:ext cx="0" cy="0"/>
          <a:chOff x="0" y="0"/>
          <a:chExt cx="0" cy="0"/>
        </a:xfrm>
      </p:grpSpPr>
      <p:sp>
        <p:nvSpPr>
          <p:cNvPr id="5436" name="Google Shape;5436;g1361663bc31_0_7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7" name="Google Shape;5437;g1361663bc31_0_7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0"/>
        <p:cNvGrpSpPr/>
        <p:nvPr/>
      </p:nvGrpSpPr>
      <p:grpSpPr>
        <a:xfrm>
          <a:off x="0" y="0"/>
          <a:ext cx="0" cy="0"/>
          <a:chOff x="0" y="0"/>
          <a:chExt cx="0" cy="0"/>
        </a:xfrm>
      </p:grpSpPr>
      <p:sp>
        <p:nvSpPr>
          <p:cNvPr id="5841" name="Google Shape;5841;g1361663bc31_0_7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1361663bc31_0_7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0"/>
        <p:cNvGrpSpPr/>
        <p:nvPr/>
      </p:nvGrpSpPr>
      <p:grpSpPr>
        <a:xfrm>
          <a:off x="0" y="0"/>
          <a:ext cx="0" cy="0"/>
          <a:chOff x="0" y="0"/>
          <a:chExt cx="0" cy="0"/>
        </a:xfrm>
      </p:grpSpPr>
      <p:sp>
        <p:nvSpPr>
          <p:cNvPr id="6221" name="Google Shape;6221;gb8f08553c2_0_12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2" name="Google Shape;6222;gb8f08553c2_0_12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4"/>
        <p:cNvGrpSpPr/>
        <p:nvPr/>
      </p:nvGrpSpPr>
      <p:grpSpPr>
        <a:xfrm>
          <a:off x="0" y="0"/>
          <a:ext cx="0" cy="0"/>
          <a:chOff x="0" y="0"/>
          <a:chExt cx="0" cy="0"/>
        </a:xfrm>
      </p:grpSpPr>
      <p:sp>
        <p:nvSpPr>
          <p:cNvPr id="6635" name="Google Shape;6635;gb8f08553c2_0_12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6" name="Google Shape;6636;gb8f08553c2_0_12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5"/>
        <p:cNvGrpSpPr/>
        <p:nvPr/>
      </p:nvGrpSpPr>
      <p:grpSpPr>
        <a:xfrm>
          <a:off x="0" y="0"/>
          <a:ext cx="0" cy="0"/>
          <a:chOff x="0" y="0"/>
          <a:chExt cx="0" cy="0"/>
        </a:xfrm>
      </p:grpSpPr>
      <p:sp>
        <p:nvSpPr>
          <p:cNvPr id="6996" name="Google Shape;6996;gb8f08553c2_0_13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7" name="Google Shape;6997;gb8f08553c2_0_13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5"/>
        <p:cNvGrpSpPr/>
        <p:nvPr/>
      </p:nvGrpSpPr>
      <p:grpSpPr>
        <a:xfrm>
          <a:off x="0" y="0"/>
          <a:ext cx="0" cy="0"/>
          <a:chOff x="0" y="0"/>
          <a:chExt cx="0" cy="0"/>
        </a:xfrm>
      </p:grpSpPr>
      <p:sp>
        <p:nvSpPr>
          <p:cNvPr id="7506" name="Google Shape;7506;gb8f08553c2_0_13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7" name="Google Shape;7507;gb8f08553c2_0_13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5"/>
        <p:cNvGrpSpPr/>
        <p:nvPr/>
      </p:nvGrpSpPr>
      <p:grpSpPr>
        <a:xfrm>
          <a:off x="0" y="0"/>
          <a:ext cx="0" cy="0"/>
          <a:chOff x="0" y="0"/>
          <a:chExt cx="0" cy="0"/>
        </a:xfrm>
      </p:grpSpPr>
      <p:sp>
        <p:nvSpPr>
          <p:cNvPr id="8126" name="Google Shape;8126;gb8f08553c2_0_14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7" name="Google Shape;8127;gb8f08553c2_0_14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9"/>
        <p:cNvGrpSpPr/>
        <p:nvPr/>
      </p:nvGrpSpPr>
      <p:grpSpPr>
        <a:xfrm>
          <a:off x="0" y="0"/>
          <a:ext cx="0" cy="0"/>
          <a:chOff x="0" y="0"/>
          <a:chExt cx="0" cy="0"/>
        </a:xfrm>
      </p:grpSpPr>
      <p:sp>
        <p:nvSpPr>
          <p:cNvPr id="8720" name="Google Shape;8720;gb8f08553c2_0_14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1" name="Google Shape;8721;gb8f08553c2_0_14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0"/>
        <p:cNvGrpSpPr/>
        <p:nvPr/>
      </p:nvGrpSpPr>
      <p:grpSpPr>
        <a:xfrm>
          <a:off x="0" y="0"/>
          <a:ext cx="0" cy="0"/>
          <a:chOff x="0" y="0"/>
          <a:chExt cx="0" cy="0"/>
        </a:xfrm>
      </p:grpSpPr>
      <p:sp>
        <p:nvSpPr>
          <p:cNvPr id="9041" name="Google Shape;9041;gb8f08553c2_0_15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2" name="Google Shape;9042;gb8f08553c2_0_15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5"/>
        <p:cNvGrpSpPr/>
        <p:nvPr/>
      </p:nvGrpSpPr>
      <p:grpSpPr>
        <a:xfrm>
          <a:off x="0" y="0"/>
          <a:ext cx="0" cy="0"/>
          <a:chOff x="0" y="0"/>
          <a:chExt cx="0" cy="0"/>
        </a:xfrm>
      </p:grpSpPr>
      <p:sp>
        <p:nvSpPr>
          <p:cNvPr id="9346" name="Google Shape;9346;gb8f08553c2_0_15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7" name="Google Shape;9347;gb8f08553c2_0_15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8f08553c2_0_2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56756" y="1139838"/>
            <a:ext cx="5230500" cy="2418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6750" y="3558149"/>
            <a:ext cx="5230500" cy="4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1311150" y="1984950"/>
            <a:ext cx="6521700" cy="1438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1311150" y="3423150"/>
            <a:ext cx="6521700" cy="4821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7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14"/>
          <p:cNvSpPr txBox="1">
            <a:spLocks noGrp="1"/>
          </p:cNvSpPr>
          <p:nvPr>
            <p:ph type="title" idx="2" hasCustomPrompt="1"/>
          </p:nvPr>
        </p:nvSpPr>
        <p:spPr>
          <a:xfrm>
            <a:off x="1502975"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5" name="Google Shape;55;p14"/>
          <p:cNvSpPr txBox="1">
            <a:spLocks noGrp="1"/>
          </p:cNvSpPr>
          <p:nvPr>
            <p:ph type="title" idx="3"/>
          </p:nvPr>
        </p:nvSpPr>
        <p:spPr>
          <a:xfrm>
            <a:off x="713237"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 name="Google Shape;56;p14"/>
          <p:cNvSpPr txBox="1">
            <a:spLocks noGrp="1"/>
          </p:cNvSpPr>
          <p:nvPr>
            <p:ph type="subTitle" idx="1"/>
          </p:nvPr>
        </p:nvSpPr>
        <p:spPr>
          <a:xfrm>
            <a:off x="713237" y="22340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57" name="Google Shape;57;p14"/>
          <p:cNvSpPr txBox="1">
            <a:spLocks noGrp="1"/>
          </p:cNvSpPr>
          <p:nvPr>
            <p:ph type="title" idx="4" hasCustomPrompt="1"/>
          </p:nvPr>
        </p:nvSpPr>
        <p:spPr>
          <a:xfrm>
            <a:off x="6778398"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8" name="Google Shape;58;p14"/>
          <p:cNvSpPr txBox="1">
            <a:spLocks noGrp="1"/>
          </p:cNvSpPr>
          <p:nvPr>
            <p:ph type="title" idx="5"/>
          </p:nvPr>
        </p:nvSpPr>
        <p:spPr>
          <a:xfrm>
            <a:off x="5988725"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 name="Google Shape;59;p14"/>
          <p:cNvSpPr txBox="1">
            <a:spLocks noGrp="1"/>
          </p:cNvSpPr>
          <p:nvPr>
            <p:ph type="subTitle" idx="6"/>
          </p:nvPr>
        </p:nvSpPr>
        <p:spPr>
          <a:xfrm>
            <a:off x="5988725" y="2234074"/>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0" name="Google Shape;60;p14"/>
          <p:cNvSpPr txBox="1">
            <a:spLocks noGrp="1"/>
          </p:cNvSpPr>
          <p:nvPr>
            <p:ph type="title" idx="7" hasCustomPrompt="1"/>
          </p:nvPr>
        </p:nvSpPr>
        <p:spPr>
          <a:xfrm>
            <a:off x="2821925" y="30563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1" name="Google Shape;61;p14"/>
          <p:cNvSpPr txBox="1">
            <a:spLocks noGrp="1"/>
          </p:cNvSpPr>
          <p:nvPr>
            <p:ph type="title" idx="8"/>
          </p:nvPr>
        </p:nvSpPr>
        <p:spPr>
          <a:xfrm>
            <a:off x="2032187" y="35910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 name="Google Shape;62;p14"/>
          <p:cNvSpPr txBox="1">
            <a:spLocks noGrp="1"/>
          </p:cNvSpPr>
          <p:nvPr>
            <p:ph type="subTitle" idx="9"/>
          </p:nvPr>
        </p:nvSpPr>
        <p:spPr>
          <a:xfrm>
            <a:off x="2032187" y="40358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3" name="Google Shape;63;p14"/>
          <p:cNvSpPr txBox="1">
            <a:spLocks noGrp="1"/>
          </p:cNvSpPr>
          <p:nvPr>
            <p:ph type="title" idx="13" hasCustomPrompt="1"/>
          </p:nvPr>
        </p:nvSpPr>
        <p:spPr>
          <a:xfrm>
            <a:off x="5459573" y="30563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4" name="Google Shape;64;p14"/>
          <p:cNvSpPr txBox="1">
            <a:spLocks noGrp="1"/>
          </p:cNvSpPr>
          <p:nvPr>
            <p:ph type="title" idx="14"/>
          </p:nvPr>
        </p:nvSpPr>
        <p:spPr>
          <a:xfrm>
            <a:off x="4669826" y="35910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5" name="Google Shape;65;p14"/>
          <p:cNvSpPr txBox="1">
            <a:spLocks noGrp="1"/>
          </p:cNvSpPr>
          <p:nvPr>
            <p:ph type="subTitle" idx="15"/>
          </p:nvPr>
        </p:nvSpPr>
        <p:spPr>
          <a:xfrm>
            <a:off x="4669826" y="40358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6" name="Google Shape;66;p14"/>
          <p:cNvSpPr txBox="1">
            <a:spLocks noGrp="1"/>
          </p:cNvSpPr>
          <p:nvPr>
            <p:ph type="title" idx="16" hasCustomPrompt="1"/>
          </p:nvPr>
        </p:nvSpPr>
        <p:spPr>
          <a:xfrm>
            <a:off x="4140725"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7" name="Google Shape;67;p14"/>
          <p:cNvSpPr txBox="1">
            <a:spLocks noGrp="1"/>
          </p:cNvSpPr>
          <p:nvPr>
            <p:ph type="title" idx="17"/>
          </p:nvPr>
        </p:nvSpPr>
        <p:spPr>
          <a:xfrm>
            <a:off x="3350987"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8" name="Google Shape;68;p14"/>
          <p:cNvSpPr txBox="1">
            <a:spLocks noGrp="1"/>
          </p:cNvSpPr>
          <p:nvPr>
            <p:ph type="subTitle" idx="18"/>
          </p:nvPr>
        </p:nvSpPr>
        <p:spPr>
          <a:xfrm>
            <a:off x="3350987" y="22340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2075838" y="4076675"/>
            <a:ext cx="4992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 name="Google Shape;71;p15"/>
          <p:cNvSpPr txBox="1">
            <a:spLocks noGrp="1"/>
          </p:cNvSpPr>
          <p:nvPr>
            <p:ph type="subTitle" idx="1"/>
          </p:nvPr>
        </p:nvSpPr>
        <p:spPr>
          <a:xfrm>
            <a:off x="2075850" y="2887963"/>
            <a:ext cx="4992300" cy="115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9">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089975" y="2290049"/>
            <a:ext cx="34371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16"/>
          <p:cNvSpPr txBox="1">
            <a:spLocks noGrp="1"/>
          </p:cNvSpPr>
          <p:nvPr>
            <p:ph type="title" idx="2" hasCustomPrompt="1"/>
          </p:nvPr>
        </p:nvSpPr>
        <p:spPr>
          <a:xfrm>
            <a:off x="2081650" y="118605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6"/>
          <p:cNvSpPr txBox="1">
            <a:spLocks noGrp="1"/>
          </p:cNvSpPr>
          <p:nvPr>
            <p:ph type="subTitle" idx="1"/>
          </p:nvPr>
        </p:nvSpPr>
        <p:spPr>
          <a:xfrm>
            <a:off x="1356150" y="3256650"/>
            <a:ext cx="29046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9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2198550" y="2632625"/>
            <a:ext cx="4746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17"/>
          <p:cNvSpPr txBox="1">
            <a:spLocks noGrp="1"/>
          </p:cNvSpPr>
          <p:nvPr>
            <p:ph type="title" idx="2" hasCustomPrompt="1"/>
          </p:nvPr>
        </p:nvSpPr>
        <p:spPr>
          <a:xfrm>
            <a:off x="3571250" y="1198900"/>
            <a:ext cx="20016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7"/>
          <p:cNvSpPr txBox="1">
            <a:spLocks noGrp="1"/>
          </p:cNvSpPr>
          <p:nvPr>
            <p:ph type="subTitle" idx="1"/>
          </p:nvPr>
        </p:nvSpPr>
        <p:spPr>
          <a:xfrm>
            <a:off x="2198550" y="3458301"/>
            <a:ext cx="4746900" cy="4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9_1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4371025" y="2290050"/>
            <a:ext cx="39288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2" name="Google Shape;82;p18"/>
          <p:cNvSpPr txBox="1">
            <a:spLocks noGrp="1"/>
          </p:cNvSpPr>
          <p:nvPr>
            <p:ph type="title" idx="2" hasCustomPrompt="1"/>
          </p:nvPr>
        </p:nvSpPr>
        <p:spPr>
          <a:xfrm>
            <a:off x="5608525" y="118605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18"/>
          <p:cNvSpPr txBox="1">
            <a:spLocks noGrp="1"/>
          </p:cNvSpPr>
          <p:nvPr>
            <p:ph type="subTitle" idx="1"/>
          </p:nvPr>
        </p:nvSpPr>
        <p:spPr>
          <a:xfrm>
            <a:off x="4883025" y="3256650"/>
            <a:ext cx="29046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CUSTOM_9_1_1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1227500" y="2886600"/>
            <a:ext cx="44748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19"/>
          <p:cNvSpPr txBox="1">
            <a:spLocks noGrp="1"/>
          </p:cNvSpPr>
          <p:nvPr>
            <p:ph type="title" idx="2" hasCustomPrompt="1"/>
          </p:nvPr>
        </p:nvSpPr>
        <p:spPr>
          <a:xfrm>
            <a:off x="1649900" y="141390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7" name="Google Shape;87;p19"/>
          <p:cNvSpPr txBox="1">
            <a:spLocks noGrp="1"/>
          </p:cNvSpPr>
          <p:nvPr>
            <p:ph type="subTitle" idx="1"/>
          </p:nvPr>
        </p:nvSpPr>
        <p:spPr>
          <a:xfrm>
            <a:off x="1227500" y="3764400"/>
            <a:ext cx="4474800" cy="48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4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0" name="Google Shape;90;p20"/>
          <p:cNvSpPr txBox="1">
            <a:spLocks noGrp="1"/>
          </p:cNvSpPr>
          <p:nvPr>
            <p:ph type="title" idx="2"/>
          </p:nvPr>
        </p:nvSpPr>
        <p:spPr>
          <a:xfrm>
            <a:off x="719527" y="2570975"/>
            <a:ext cx="2388300" cy="51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1" name="Google Shape;91;p20"/>
          <p:cNvSpPr txBox="1">
            <a:spLocks noGrp="1"/>
          </p:cNvSpPr>
          <p:nvPr>
            <p:ph type="subTitle" idx="1"/>
          </p:nvPr>
        </p:nvSpPr>
        <p:spPr>
          <a:xfrm>
            <a:off x="719525" y="3108687"/>
            <a:ext cx="2388300" cy="106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2" name="Google Shape;92;p20"/>
          <p:cNvSpPr txBox="1">
            <a:spLocks noGrp="1"/>
          </p:cNvSpPr>
          <p:nvPr>
            <p:ph type="title" idx="3"/>
          </p:nvPr>
        </p:nvSpPr>
        <p:spPr>
          <a:xfrm>
            <a:off x="6036176" y="2594475"/>
            <a:ext cx="23883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3" name="Google Shape;93;p20"/>
          <p:cNvSpPr txBox="1">
            <a:spLocks noGrp="1"/>
          </p:cNvSpPr>
          <p:nvPr>
            <p:ph type="subTitle" idx="4"/>
          </p:nvPr>
        </p:nvSpPr>
        <p:spPr>
          <a:xfrm>
            <a:off x="6036175" y="3132193"/>
            <a:ext cx="2388300" cy="106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4_1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6" name="Google Shape;96;p21"/>
          <p:cNvSpPr txBox="1">
            <a:spLocks noGrp="1"/>
          </p:cNvSpPr>
          <p:nvPr>
            <p:ph type="title" idx="2"/>
          </p:nvPr>
        </p:nvSpPr>
        <p:spPr>
          <a:xfrm>
            <a:off x="1503450" y="4094375"/>
            <a:ext cx="22413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 name="Google Shape;97;p21"/>
          <p:cNvSpPr txBox="1">
            <a:spLocks noGrp="1"/>
          </p:cNvSpPr>
          <p:nvPr>
            <p:ph type="subTitle" idx="1"/>
          </p:nvPr>
        </p:nvSpPr>
        <p:spPr>
          <a:xfrm>
            <a:off x="1503463" y="1962125"/>
            <a:ext cx="2241300" cy="16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8" name="Google Shape;98;p21"/>
          <p:cNvSpPr txBox="1">
            <a:spLocks noGrp="1"/>
          </p:cNvSpPr>
          <p:nvPr>
            <p:ph type="title" idx="3"/>
          </p:nvPr>
        </p:nvSpPr>
        <p:spPr>
          <a:xfrm>
            <a:off x="5399175" y="4094375"/>
            <a:ext cx="22413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9" name="Google Shape;99;p21"/>
          <p:cNvSpPr txBox="1">
            <a:spLocks noGrp="1"/>
          </p:cNvSpPr>
          <p:nvPr>
            <p:ph type="subTitle" idx="4"/>
          </p:nvPr>
        </p:nvSpPr>
        <p:spPr>
          <a:xfrm>
            <a:off x="5399187" y="1962125"/>
            <a:ext cx="2241300" cy="16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72900" y="1907700"/>
            <a:ext cx="47469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248000" y="1907700"/>
            <a:ext cx="17487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3072900" y="2733376"/>
            <a:ext cx="4746900" cy="4863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CUSTOM_4_1_1_2">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2" name="Google Shape;102;p22"/>
          <p:cNvSpPr txBox="1">
            <a:spLocks noGrp="1"/>
          </p:cNvSpPr>
          <p:nvPr>
            <p:ph type="title" idx="2"/>
          </p:nvPr>
        </p:nvSpPr>
        <p:spPr>
          <a:xfrm>
            <a:off x="1373337" y="1365400"/>
            <a:ext cx="2501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22"/>
          <p:cNvSpPr txBox="1">
            <a:spLocks noGrp="1"/>
          </p:cNvSpPr>
          <p:nvPr>
            <p:ph type="subTitle" idx="1"/>
          </p:nvPr>
        </p:nvSpPr>
        <p:spPr>
          <a:xfrm>
            <a:off x="1373240" y="3871175"/>
            <a:ext cx="2501700" cy="7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04" name="Google Shape;104;p22"/>
          <p:cNvSpPr txBox="1">
            <a:spLocks noGrp="1"/>
          </p:cNvSpPr>
          <p:nvPr>
            <p:ph type="title" idx="3"/>
          </p:nvPr>
        </p:nvSpPr>
        <p:spPr>
          <a:xfrm>
            <a:off x="5268974" y="1365400"/>
            <a:ext cx="2501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22"/>
          <p:cNvSpPr txBox="1">
            <a:spLocks noGrp="1"/>
          </p:cNvSpPr>
          <p:nvPr>
            <p:ph type="subTitle" idx="4"/>
          </p:nvPr>
        </p:nvSpPr>
        <p:spPr>
          <a:xfrm>
            <a:off x="5268859" y="3871175"/>
            <a:ext cx="2501700" cy="7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 name="Google Shape;108;p23"/>
          <p:cNvSpPr txBox="1">
            <a:spLocks noGrp="1"/>
          </p:cNvSpPr>
          <p:nvPr>
            <p:ph type="title" idx="2"/>
          </p:nvPr>
        </p:nvSpPr>
        <p:spPr>
          <a:xfrm>
            <a:off x="815200" y="18128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23"/>
          <p:cNvSpPr txBox="1">
            <a:spLocks noGrp="1"/>
          </p:cNvSpPr>
          <p:nvPr>
            <p:ph type="subTitle" idx="1"/>
          </p:nvPr>
        </p:nvSpPr>
        <p:spPr>
          <a:xfrm>
            <a:off x="815200" y="26661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0" name="Google Shape;110;p23"/>
          <p:cNvSpPr txBox="1">
            <a:spLocks noGrp="1"/>
          </p:cNvSpPr>
          <p:nvPr>
            <p:ph type="title" idx="3"/>
          </p:nvPr>
        </p:nvSpPr>
        <p:spPr>
          <a:xfrm>
            <a:off x="3471300" y="24986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1" name="Google Shape;111;p23"/>
          <p:cNvSpPr txBox="1">
            <a:spLocks noGrp="1"/>
          </p:cNvSpPr>
          <p:nvPr>
            <p:ph type="subTitle" idx="4"/>
          </p:nvPr>
        </p:nvSpPr>
        <p:spPr>
          <a:xfrm>
            <a:off x="3471300" y="33519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2" name="Google Shape;112;p23"/>
          <p:cNvSpPr txBox="1">
            <a:spLocks noGrp="1"/>
          </p:cNvSpPr>
          <p:nvPr>
            <p:ph type="title" idx="5"/>
          </p:nvPr>
        </p:nvSpPr>
        <p:spPr>
          <a:xfrm>
            <a:off x="6127400" y="18128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3" name="Google Shape;113;p23"/>
          <p:cNvSpPr txBox="1">
            <a:spLocks noGrp="1"/>
          </p:cNvSpPr>
          <p:nvPr>
            <p:ph type="subTitle" idx="6"/>
          </p:nvPr>
        </p:nvSpPr>
        <p:spPr>
          <a:xfrm>
            <a:off x="6127400" y="26661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6" name="Google Shape;116;p24"/>
          <p:cNvSpPr txBox="1">
            <a:spLocks noGrp="1"/>
          </p:cNvSpPr>
          <p:nvPr>
            <p:ph type="title" idx="2"/>
          </p:nvPr>
        </p:nvSpPr>
        <p:spPr>
          <a:xfrm>
            <a:off x="8152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7" name="Google Shape;117;p24"/>
          <p:cNvSpPr txBox="1">
            <a:spLocks noGrp="1"/>
          </p:cNvSpPr>
          <p:nvPr>
            <p:ph type="subTitle" idx="1"/>
          </p:nvPr>
        </p:nvSpPr>
        <p:spPr>
          <a:xfrm>
            <a:off x="8152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8" name="Google Shape;118;p24"/>
          <p:cNvSpPr txBox="1">
            <a:spLocks noGrp="1"/>
          </p:cNvSpPr>
          <p:nvPr>
            <p:ph type="title" idx="3"/>
          </p:nvPr>
        </p:nvSpPr>
        <p:spPr>
          <a:xfrm>
            <a:off x="34713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9" name="Google Shape;119;p24"/>
          <p:cNvSpPr txBox="1">
            <a:spLocks noGrp="1"/>
          </p:cNvSpPr>
          <p:nvPr>
            <p:ph type="subTitle" idx="4"/>
          </p:nvPr>
        </p:nvSpPr>
        <p:spPr>
          <a:xfrm>
            <a:off x="34713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0" name="Google Shape;120;p24"/>
          <p:cNvSpPr txBox="1">
            <a:spLocks noGrp="1"/>
          </p:cNvSpPr>
          <p:nvPr>
            <p:ph type="title" idx="5"/>
          </p:nvPr>
        </p:nvSpPr>
        <p:spPr>
          <a:xfrm>
            <a:off x="61274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1" name="Google Shape;121;p24"/>
          <p:cNvSpPr txBox="1">
            <a:spLocks noGrp="1"/>
          </p:cNvSpPr>
          <p:nvPr>
            <p:ph type="subTitle" idx="6"/>
          </p:nvPr>
        </p:nvSpPr>
        <p:spPr>
          <a:xfrm>
            <a:off x="61274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2_1_1_2">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25"/>
          <p:cNvSpPr txBox="1">
            <a:spLocks noGrp="1"/>
          </p:cNvSpPr>
          <p:nvPr>
            <p:ph type="title" idx="2"/>
          </p:nvPr>
        </p:nvSpPr>
        <p:spPr>
          <a:xfrm>
            <a:off x="810038"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5" name="Google Shape;125;p25"/>
          <p:cNvSpPr txBox="1">
            <a:spLocks noGrp="1"/>
          </p:cNvSpPr>
          <p:nvPr>
            <p:ph type="subTitle" idx="1"/>
          </p:nvPr>
        </p:nvSpPr>
        <p:spPr>
          <a:xfrm>
            <a:off x="810038"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6" name="Google Shape;126;p25"/>
          <p:cNvSpPr txBox="1">
            <a:spLocks noGrp="1"/>
          </p:cNvSpPr>
          <p:nvPr>
            <p:ph type="title" idx="3"/>
          </p:nvPr>
        </p:nvSpPr>
        <p:spPr>
          <a:xfrm>
            <a:off x="3346170"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7" name="Google Shape;127;p25"/>
          <p:cNvSpPr txBox="1">
            <a:spLocks noGrp="1"/>
          </p:cNvSpPr>
          <p:nvPr>
            <p:ph type="subTitle" idx="4"/>
          </p:nvPr>
        </p:nvSpPr>
        <p:spPr>
          <a:xfrm>
            <a:off x="3346175"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8" name="Google Shape;128;p25"/>
          <p:cNvSpPr txBox="1">
            <a:spLocks noGrp="1"/>
          </p:cNvSpPr>
          <p:nvPr>
            <p:ph type="title" idx="5"/>
          </p:nvPr>
        </p:nvSpPr>
        <p:spPr>
          <a:xfrm>
            <a:off x="5882302"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9" name="Google Shape;129;p25"/>
          <p:cNvSpPr txBox="1">
            <a:spLocks noGrp="1"/>
          </p:cNvSpPr>
          <p:nvPr>
            <p:ph type="subTitle" idx="6"/>
          </p:nvPr>
        </p:nvSpPr>
        <p:spPr>
          <a:xfrm>
            <a:off x="5882313"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3">
  <p:cSld name="CUSTOM_5_1">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2" name="Google Shape;132;p26"/>
          <p:cNvSpPr txBox="1">
            <a:spLocks noGrp="1"/>
          </p:cNvSpPr>
          <p:nvPr>
            <p:ph type="title" idx="2"/>
          </p:nvPr>
        </p:nvSpPr>
        <p:spPr>
          <a:xfrm>
            <a:off x="1935565" y="1381700"/>
            <a:ext cx="4044300" cy="49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33" name="Google Shape;133;p26"/>
          <p:cNvSpPr txBox="1">
            <a:spLocks noGrp="1"/>
          </p:cNvSpPr>
          <p:nvPr>
            <p:ph type="subTitle" idx="1"/>
          </p:nvPr>
        </p:nvSpPr>
        <p:spPr>
          <a:xfrm>
            <a:off x="1935562" y="1772829"/>
            <a:ext cx="4044300" cy="54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4" name="Google Shape;134;p26"/>
          <p:cNvSpPr txBox="1">
            <a:spLocks noGrp="1"/>
          </p:cNvSpPr>
          <p:nvPr>
            <p:ph type="title" idx="3"/>
          </p:nvPr>
        </p:nvSpPr>
        <p:spPr>
          <a:xfrm>
            <a:off x="3164090" y="2429973"/>
            <a:ext cx="4044300" cy="49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3200"/>
              <a:buNone/>
              <a:defRPr/>
            </a:lvl2pPr>
            <a:lvl3pPr lvl="2" algn="r" rtl="0">
              <a:spcBef>
                <a:spcPts val="0"/>
              </a:spcBef>
              <a:spcAft>
                <a:spcPts val="0"/>
              </a:spcAft>
              <a:buSzPts val="3200"/>
              <a:buNone/>
              <a:defRPr/>
            </a:lvl3pPr>
            <a:lvl4pPr lvl="3" algn="r" rtl="0">
              <a:spcBef>
                <a:spcPts val="0"/>
              </a:spcBef>
              <a:spcAft>
                <a:spcPts val="0"/>
              </a:spcAft>
              <a:buSzPts val="3200"/>
              <a:buNone/>
              <a:defRPr/>
            </a:lvl4pPr>
            <a:lvl5pPr lvl="4" algn="r" rtl="0">
              <a:spcBef>
                <a:spcPts val="0"/>
              </a:spcBef>
              <a:spcAft>
                <a:spcPts val="0"/>
              </a:spcAft>
              <a:buSzPts val="3200"/>
              <a:buNone/>
              <a:defRPr/>
            </a:lvl5pPr>
            <a:lvl6pPr lvl="5" algn="r" rtl="0">
              <a:spcBef>
                <a:spcPts val="0"/>
              </a:spcBef>
              <a:spcAft>
                <a:spcPts val="0"/>
              </a:spcAft>
              <a:buSzPts val="3200"/>
              <a:buNone/>
              <a:defRPr/>
            </a:lvl6pPr>
            <a:lvl7pPr lvl="6" algn="r" rtl="0">
              <a:spcBef>
                <a:spcPts val="0"/>
              </a:spcBef>
              <a:spcAft>
                <a:spcPts val="0"/>
              </a:spcAft>
              <a:buSzPts val="3200"/>
              <a:buNone/>
              <a:defRPr/>
            </a:lvl7pPr>
            <a:lvl8pPr lvl="7" algn="r" rtl="0">
              <a:spcBef>
                <a:spcPts val="0"/>
              </a:spcBef>
              <a:spcAft>
                <a:spcPts val="0"/>
              </a:spcAft>
              <a:buSzPts val="3200"/>
              <a:buNone/>
              <a:defRPr/>
            </a:lvl8pPr>
            <a:lvl9pPr lvl="8" algn="r" rtl="0">
              <a:spcBef>
                <a:spcPts val="0"/>
              </a:spcBef>
              <a:spcAft>
                <a:spcPts val="0"/>
              </a:spcAft>
              <a:buSzPts val="3200"/>
              <a:buNone/>
              <a:defRPr/>
            </a:lvl9pPr>
          </a:lstStyle>
          <a:p>
            <a:endParaRPr/>
          </a:p>
        </p:txBody>
      </p:sp>
      <p:sp>
        <p:nvSpPr>
          <p:cNvPr id="135" name="Google Shape;135;p26"/>
          <p:cNvSpPr txBox="1">
            <a:spLocks noGrp="1"/>
          </p:cNvSpPr>
          <p:nvPr>
            <p:ph type="subTitle" idx="4"/>
          </p:nvPr>
        </p:nvSpPr>
        <p:spPr>
          <a:xfrm>
            <a:off x="3164087" y="2821102"/>
            <a:ext cx="4044300" cy="54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36" name="Google Shape;136;p26"/>
          <p:cNvSpPr txBox="1">
            <a:spLocks noGrp="1"/>
          </p:cNvSpPr>
          <p:nvPr>
            <p:ph type="title" idx="5"/>
          </p:nvPr>
        </p:nvSpPr>
        <p:spPr>
          <a:xfrm>
            <a:off x="1935565" y="3475128"/>
            <a:ext cx="4044300" cy="49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37" name="Google Shape;137;p26"/>
          <p:cNvSpPr txBox="1">
            <a:spLocks noGrp="1"/>
          </p:cNvSpPr>
          <p:nvPr>
            <p:ph type="subTitle" idx="6"/>
          </p:nvPr>
        </p:nvSpPr>
        <p:spPr>
          <a:xfrm>
            <a:off x="1935562" y="3866257"/>
            <a:ext cx="4044300" cy="54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7"/>
          <p:cNvSpPr txBox="1">
            <a:spLocks noGrp="1"/>
          </p:cNvSpPr>
          <p:nvPr>
            <p:ph type="title" hasCustomPrompt="1"/>
          </p:nvPr>
        </p:nvSpPr>
        <p:spPr>
          <a:xfrm>
            <a:off x="2364850" y="735750"/>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0" name="Google Shape;140;p27"/>
          <p:cNvSpPr txBox="1">
            <a:spLocks noGrp="1"/>
          </p:cNvSpPr>
          <p:nvPr>
            <p:ph type="subTitle" idx="1"/>
          </p:nvPr>
        </p:nvSpPr>
        <p:spPr>
          <a:xfrm>
            <a:off x="2364850" y="1381251"/>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41" name="Google Shape;141;p27"/>
          <p:cNvSpPr txBox="1">
            <a:spLocks noGrp="1"/>
          </p:cNvSpPr>
          <p:nvPr>
            <p:ph type="title" idx="2" hasCustomPrompt="1"/>
          </p:nvPr>
        </p:nvSpPr>
        <p:spPr>
          <a:xfrm>
            <a:off x="2364850" y="2047038"/>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2" name="Google Shape;142;p27"/>
          <p:cNvSpPr txBox="1">
            <a:spLocks noGrp="1"/>
          </p:cNvSpPr>
          <p:nvPr>
            <p:ph type="subTitle" idx="3"/>
          </p:nvPr>
        </p:nvSpPr>
        <p:spPr>
          <a:xfrm>
            <a:off x="2364850" y="2691725"/>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43" name="Google Shape;143;p27"/>
          <p:cNvSpPr txBox="1">
            <a:spLocks noGrp="1"/>
          </p:cNvSpPr>
          <p:nvPr>
            <p:ph type="title" idx="4" hasCustomPrompt="1"/>
          </p:nvPr>
        </p:nvSpPr>
        <p:spPr>
          <a:xfrm>
            <a:off x="2364850" y="3358375"/>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27"/>
          <p:cNvSpPr txBox="1">
            <a:spLocks noGrp="1"/>
          </p:cNvSpPr>
          <p:nvPr>
            <p:ph type="subTitle" idx="5"/>
          </p:nvPr>
        </p:nvSpPr>
        <p:spPr>
          <a:xfrm>
            <a:off x="2364850" y="4002150"/>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2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7" name="Google Shape;147;p28"/>
          <p:cNvSpPr txBox="1">
            <a:spLocks noGrp="1"/>
          </p:cNvSpPr>
          <p:nvPr>
            <p:ph type="title" idx="2"/>
          </p:nvPr>
        </p:nvSpPr>
        <p:spPr>
          <a:xfrm>
            <a:off x="719527" y="2448675"/>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8" name="Google Shape;148;p28"/>
          <p:cNvSpPr txBox="1">
            <a:spLocks noGrp="1"/>
          </p:cNvSpPr>
          <p:nvPr>
            <p:ph type="subTitle" idx="1"/>
          </p:nvPr>
        </p:nvSpPr>
        <p:spPr>
          <a:xfrm>
            <a:off x="719525" y="1636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9" name="Google Shape;149;p28"/>
          <p:cNvSpPr txBox="1">
            <a:spLocks noGrp="1"/>
          </p:cNvSpPr>
          <p:nvPr>
            <p:ph type="title" idx="3"/>
          </p:nvPr>
        </p:nvSpPr>
        <p:spPr>
          <a:xfrm>
            <a:off x="5070961" y="2448675"/>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0" name="Google Shape;150;p28"/>
          <p:cNvSpPr txBox="1">
            <a:spLocks noGrp="1"/>
          </p:cNvSpPr>
          <p:nvPr>
            <p:ph type="subTitle" idx="4"/>
          </p:nvPr>
        </p:nvSpPr>
        <p:spPr>
          <a:xfrm>
            <a:off x="5070950" y="1636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1" name="Google Shape;151;p28"/>
          <p:cNvSpPr txBox="1">
            <a:spLocks noGrp="1"/>
          </p:cNvSpPr>
          <p:nvPr>
            <p:ph type="title" idx="5"/>
          </p:nvPr>
        </p:nvSpPr>
        <p:spPr>
          <a:xfrm>
            <a:off x="719565" y="4013600"/>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2" name="Google Shape;152;p28"/>
          <p:cNvSpPr txBox="1">
            <a:spLocks noGrp="1"/>
          </p:cNvSpPr>
          <p:nvPr>
            <p:ph type="subTitle" idx="6"/>
          </p:nvPr>
        </p:nvSpPr>
        <p:spPr>
          <a:xfrm>
            <a:off x="719553" y="3201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3" name="Google Shape;153;p28"/>
          <p:cNvSpPr txBox="1">
            <a:spLocks noGrp="1"/>
          </p:cNvSpPr>
          <p:nvPr>
            <p:ph type="title" idx="7"/>
          </p:nvPr>
        </p:nvSpPr>
        <p:spPr>
          <a:xfrm>
            <a:off x="5070999" y="4013600"/>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4" name="Google Shape;154;p28"/>
          <p:cNvSpPr txBox="1">
            <a:spLocks noGrp="1"/>
          </p:cNvSpPr>
          <p:nvPr>
            <p:ph type="subTitle" idx="8"/>
          </p:nvPr>
        </p:nvSpPr>
        <p:spPr>
          <a:xfrm>
            <a:off x="5071000" y="3201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CUSTOM_2_1_1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7" name="Google Shape;157;p29"/>
          <p:cNvSpPr txBox="1">
            <a:spLocks noGrp="1"/>
          </p:cNvSpPr>
          <p:nvPr>
            <p:ph type="title" idx="2"/>
          </p:nvPr>
        </p:nvSpPr>
        <p:spPr>
          <a:xfrm>
            <a:off x="713225"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8" name="Google Shape;158;p29"/>
          <p:cNvSpPr txBox="1">
            <a:spLocks noGrp="1"/>
          </p:cNvSpPr>
          <p:nvPr>
            <p:ph type="subTitle" idx="1"/>
          </p:nvPr>
        </p:nvSpPr>
        <p:spPr>
          <a:xfrm>
            <a:off x="713225"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9" name="Google Shape;159;p29"/>
          <p:cNvSpPr txBox="1">
            <a:spLocks noGrp="1"/>
          </p:cNvSpPr>
          <p:nvPr>
            <p:ph type="title" idx="3"/>
          </p:nvPr>
        </p:nvSpPr>
        <p:spPr>
          <a:xfrm>
            <a:off x="2658853"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0" name="Google Shape;160;p29"/>
          <p:cNvSpPr txBox="1">
            <a:spLocks noGrp="1"/>
          </p:cNvSpPr>
          <p:nvPr>
            <p:ph type="subTitle" idx="4"/>
          </p:nvPr>
        </p:nvSpPr>
        <p:spPr>
          <a:xfrm>
            <a:off x="2658858"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1" name="Google Shape;161;p29"/>
          <p:cNvSpPr txBox="1">
            <a:spLocks noGrp="1"/>
          </p:cNvSpPr>
          <p:nvPr>
            <p:ph type="title" idx="5"/>
          </p:nvPr>
        </p:nvSpPr>
        <p:spPr>
          <a:xfrm>
            <a:off x="4604480"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2" name="Google Shape;162;p29"/>
          <p:cNvSpPr txBox="1">
            <a:spLocks noGrp="1"/>
          </p:cNvSpPr>
          <p:nvPr>
            <p:ph type="subTitle" idx="6"/>
          </p:nvPr>
        </p:nvSpPr>
        <p:spPr>
          <a:xfrm>
            <a:off x="4604492"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3" name="Google Shape;163;p29"/>
          <p:cNvSpPr txBox="1">
            <a:spLocks noGrp="1"/>
          </p:cNvSpPr>
          <p:nvPr>
            <p:ph type="title" idx="7"/>
          </p:nvPr>
        </p:nvSpPr>
        <p:spPr>
          <a:xfrm>
            <a:off x="6550108"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4" name="Google Shape;164;p29"/>
          <p:cNvSpPr txBox="1">
            <a:spLocks noGrp="1"/>
          </p:cNvSpPr>
          <p:nvPr>
            <p:ph type="subTitle" idx="8"/>
          </p:nvPr>
        </p:nvSpPr>
        <p:spPr>
          <a:xfrm>
            <a:off x="6550125"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2">
  <p:cSld name="CUSTOM_2_1_1_1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7" name="Google Shape;167;p30"/>
          <p:cNvSpPr txBox="1">
            <a:spLocks noGrp="1"/>
          </p:cNvSpPr>
          <p:nvPr>
            <p:ph type="title" idx="2"/>
          </p:nvPr>
        </p:nvSpPr>
        <p:spPr>
          <a:xfrm>
            <a:off x="713225" y="21184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8" name="Google Shape;168;p30"/>
          <p:cNvSpPr txBox="1">
            <a:spLocks noGrp="1"/>
          </p:cNvSpPr>
          <p:nvPr>
            <p:ph type="subTitle" idx="1"/>
          </p:nvPr>
        </p:nvSpPr>
        <p:spPr>
          <a:xfrm>
            <a:off x="713225" y="2556476"/>
            <a:ext cx="2187900" cy="66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9" name="Google Shape;169;p30"/>
          <p:cNvSpPr txBox="1">
            <a:spLocks noGrp="1"/>
          </p:cNvSpPr>
          <p:nvPr>
            <p:ph type="title" idx="3"/>
          </p:nvPr>
        </p:nvSpPr>
        <p:spPr>
          <a:xfrm>
            <a:off x="4399625" y="21184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0" name="Google Shape;170;p30"/>
          <p:cNvSpPr txBox="1">
            <a:spLocks noGrp="1"/>
          </p:cNvSpPr>
          <p:nvPr>
            <p:ph type="subTitle" idx="4"/>
          </p:nvPr>
        </p:nvSpPr>
        <p:spPr>
          <a:xfrm>
            <a:off x="4399625" y="2556474"/>
            <a:ext cx="2187900" cy="66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1" name="Google Shape;171;p30"/>
          <p:cNvSpPr txBox="1">
            <a:spLocks noGrp="1"/>
          </p:cNvSpPr>
          <p:nvPr>
            <p:ph type="title" idx="5"/>
          </p:nvPr>
        </p:nvSpPr>
        <p:spPr>
          <a:xfrm>
            <a:off x="2556425" y="35372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2" name="Google Shape;172;p30"/>
          <p:cNvSpPr txBox="1">
            <a:spLocks noGrp="1"/>
          </p:cNvSpPr>
          <p:nvPr>
            <p:ph type="subTitle" idx="6"/>
          </p:nvPr>
        </p:nvSpPr>
        <p:spPr>
          <a:xfrm>
            <a:off x="2556425" y="3975274"/>
            <a:ext cx="2187900" cy="6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3" name="Google Shape;173;p30"/>
          <p:cNvSpPr txBox="1">
            <a:spLocks noGrp="1"/>
          </p:cNvSpPr>
          <p:nvPr>
            <p:ph type="title" idx="7"/>
          </p:nvPr>
        </p:nvSpPr>
        <p:spPr>
          <a:xfrm>
            <a:off x="6242825" y="35372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4" name="Google Shape;174;p30"/>
          <p:cNvSpPr txBox="1">
            <a:spLocks noGrp="1"/>
          </p:cNvSpPr>
          <p:nvPr>
            <p:ph type="subTitle" idx="8"/>
          </p:nvPr>
        </p:nvSpPr>
        <p:spPr>
          <a:xfrm>
            <a:off x="6242825" y="3975274"/>
            <a:ext cx="2187900" cy="6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5" name="Google Shape;175;p30"/>
          <p:cNvSpPr txBox="1">
            <a:spLocks noGrp="1"/>
          </p:cNvSpPr>
          <p:nvPr>
            <p:ph type="title" idx="9" hasCustomPrompt="1"/>
          </p:nvPr>
        </p:nvSpPr>
        <p:spPr>
          <a:xfrm>
            <a:off x="1473575" y="13434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6" name="Google Shape;176;p30"/>
          <p:cNvSpPr txBox="1">
            <a:spLocks noGrp="1"/>
          </p:cNvSpPr>
          <p:nvPr>
            <p:ph type="title" idx="13" hasCustomPrompt="1"/>
          </p:nvPr>
        </p:nvSpPr>
        <p:spPr>
          <a:xfrm>
            <a:off x="5159975" y="13434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7" name="Google Shape;177;p30"/>
          <p:cNvSpPr txBox="1">
            <a:spLocks noGrp="1"/>
          </p:cNvSpPr>
          <p:nvPr>
            <p:ph type="title" idx="14" hasCustomPrompt="1"/>
          </p:nvPr>
        </p:nvSpPr>
        <p:spPr>
          <a:xfrm>
            <a:off x="3316775" y="27622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8" name="Google Shape;178;p30"/>
          <p:cNvSpPr txBox="1">
            <a:spLocks noGrp="1"/>
          </p:cNvSpPr>
          <p:nvPr>
            <p:ph type="title" idx="15" hasCustomPrompt="1"/>
          </p:nvPr>
        </p:nvSpPr>
        <p:spPr>
          <a:xfrm>
            <a:off x="7003175" y="27622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1">
    <p:bg>
      <p:bgPr>
        <a:blipFill>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1" name="Google Shape;181;p31"/>
          <p:cNvSpPr txBox="1">
            <a:spLocks noGrp="1"/>
          </p:cNvSpPr>
          <p:nvPr>
            <p:ph type="title" idx="2"/>
          </p:nvPr>
        </p:nvSpPr>
        <p:spPr>
          <a:xfrm>
            <a:off x="810500"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2" name="Google Shape;182;p31"/>
          <p:cNvSpPr txBox="1">
            <a:spLocks noGrp="1"/>
          </p:cNvSpPr>
          <p:nvPr>
            <p:ph type="subTitle" idx="1"/>
          </p:nvPr>
        </p:nvSpPr>
        <p:spPr>
          <a:xfrm>
            <a:off x="767900"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3" name="Google Shape;183;p31"/>
          <p:cNvSpPr txBox="1">
            <a:spLocks noGrp="1"/>
          </p:cNvSpPr>
          <p:nvPr>
            <p:ph type="title" idx="3"/>
          </p:nvPr>
        </p:nvSpPr>
        <p:spPr>
          <a:xfrm>
            <a:off x="3499033"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4" name="Google Shape;184;p31"/>
          <p:cNvSpPr txBox="1">
            <a:spLocks noGrp="1"/>
          </p:cNvSpPr>
          <p:nvPr>
            <p:ph type="subTitle" idx="4"/>
          </p:nvPr>
        </p:nvSpPr>
        <p:spPr>
          <a:xfrm>
            <a:off x="3456438"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5" name="Google Shape;185;p31"/>
          <p:cNvSpPr txBox="1">
            <a:spLocks noGrp="1"/>
          </p:cNvSpPr>
          <p:nvPr>
            <p:ph type="title" idx="5"/>
          </p:nvPr>
        </p:nvSpPr>
        <p:spPr>
          <a:xfrm>
            <a:off x="6187567"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6" name="Google Shape;186;p31"/>
          <p:cNvSpPr txBox="1">
            <a:spLocks noGrp="1"/>
          </p:cNvSpPr>
          <p:nvPr>
            <p:ph type="subTitle" idx="6"/>
          </p:nvPr>
        </p:nvSpPr>
        <p:spPr>
          <a:xfrm>
            <a:off x="6144962"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7" name="Google Shape;187;p31"/>
          <p:cNvSpPr txBox="1">
            <a:spLocks noGrp="1"/>
          </p:cNvSpPr>
          <p:nvPr>
            <p:ph type="title" idx="7"/>
          </p:nvPr>
        </p:nvSpPr>
        <p:spPr>
          <a:xfrm>
            <a:off x="810500"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8" name="Google Shape;188;p31"/>
          <p:cNvSpPr txBox="1">
            <a:spLocks noGrp="1"/>
          </p:cNvSpPr>
          <p:nvPr>
            <p:ph type="subTitle" idx="8"/>
          </p:nvPr>
        </p:nvSpPr>
        <p:spPr>
          <a:xfrm>
            <a:off x="767875"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9" name="Google Shape;189;p31"/>
          <p:cNvSpPr txBox="1">
            <a:spLocks noGrp="1"/>
          </p:cNvSpPr>
          <p:nvPr>
            <p:ph type="title" idx="9"/>
          </p:nvPr>
        </p:nvSpPr>
        <p:spPr>
          <a:xfrm>
            <a:off x="3499033"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0" name="Google Shape;190;p31"/>
          <p:cNvSpPr txBox="1">
            <a:spLocks noGrp="1"/>
          </p:cNvSpPr>
          <p:nvPr>
            <p:ph type="subTitle" idx="13"/>
          </p:nvPr>
        </p:nvSpPr>
        <p:spPr>
          <a:xfrm>
            <a:off x="3456438"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1" name="Google Shape;191;p31"/>
          <p:cNvSpPr txBox="1">
            <a:spLocks noGrp="1"/>
          </p:cNvSpPr>
          <p:nvPr>
            <p:ph type="title" idx="14"/>
          </p:nvPr>
        </p:nvSpPr>
        <p:spPr>
          <a:xfrm>
            <a:off x="6187567"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2" name="Google Shape;192;p31"/>
          <p:cNvSpPr txBox="1">
            <a:spLocks noGrp="1"/>
          </p:cNvSpPr>
          <p:nvPr>
            <p:ph type="subTitle" idx="15"/>
          </p:nvPr>
        </p:nvSpPr>
        <p:spPr>
          <a:xfrm>
            <a:off x="6144962"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7" name="Google Shape;17;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p:cSld name="CUSTOM_1_1">
    <p:bg>
      <p:bgPr>
        <a:blipFill>
          <a:blip r:embed="rId2">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5" name="Google Shape;195;p32"/>
          <p:cNvSpPr txBox="1">
            <a:spLocks noGrp="1"/>
          </p:cNvSpPr>
          <p:nvPr>
            <p:ph type="title" idx="2"/>
          </p:nvPr>
        </p:nvSpPr>
        <p:spPr>
          <a:xfrm>
            <a:off x="2031288" y="126422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6" name="Google Shape;196;p32"/>
          <p:cNvSpPr txBox="1">
            <a:spLocks noGrp="1"/>
          </p:cNvSpPr>
          <p:nvPr>
            <p:ph type="subTitle" idx="1"/>
          </p:nvPr>
        </p:nvSpPr>
        <p:spPr>
          <a:xfrm>
            <a:off x="2031288" y="1684654"/>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7" name="Google Shape;197;p32"/>
          <p:cNvSpPr txBox="1">
            <a:spLocks noGrp="1"/>
          </p:cNvSpPr>
          <p:nvPr>
            <p:ph type="title" idx="3"/>
          </p:nvPr>
        </p:nvSpPr>
        <p:spPr>
          <a:xfrm>
            <a:off x="2031288" y="2412494"/>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98" name="Google Shape;198;p32"/>
          <p:cNvSpPr txBox="1">
            <a:spLocks noGrp="1"/>
          </p:cNvSpPr>
          <p:nvPr>
            <p:ph type="subTitle" idx="4"/>
          </p:nvPr>
        </p:nvSpPr>
        <p:spPr>
          <a:xfrm>
            <a:off x="2031263" y="2829549"/>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9" name="Google Shape;199;p32"/>
          <p:cNvSpPr txBox="1">
            <a:spLocks noGrp="1"/>
          </p:cNvSpPr>
          <p:nvPr>
            <p:ph type="title" idx="5"/>
          </p:nvPr>
        </p:nvSpPr>
        <p:spPr>
          <a:xfrm>
            <a:off x="2031275" y="356075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200" name="Google Shape;200;p32"/>
          <p:cNvSpPr txBox="1">
            <a:spLocks noGrp="1"/>
          </p:cNvSpPr>
          <p:nvPr>
            <p:ph type="subTitle" idx="6"/>
          </p:nvPr>
        </p:nvSpPr>
        <p:spPr>
          <a:xfrm>
            <a:off x="2031275" y="3981846"/>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1" name="Google Shape;201;p32"/>
          <p:cNvSpPr txBox="1">
            <a:spLocks noGrp="1"/>
          </p:cNvSpPr>
          <p:nvPr>
            <p:ph type="subTitle" idx="7"/>
          </p:nvPr>
        </p:nvSpPr>
        <p:spPr>
          <a:xfrm>
            <a:off x="5701238" y="1684654"/>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2" name="Google Shape;202;p32"/>
          <p:cNvSpPr txBox="1">
            <a:spLocks noGrp="1"/>
          </p:cNvSpPr>
          <p:nvPr>
            <p:ph type="title" idx="8"/>
          </p:nvPr>
        </p:nvSpPr>
        <p:spPr>
          <a:xfrm>
            <a:off x="5701238" y="2412494"/>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203" name="Google Shape;203;p32"/>
          <p:cNvSpPr txBox="1">
            <a:spLocks noGrp="1"/>
          </p:cNvSpPr>
          <p:nvPr>
            <p:ph type="subTitle" idx="9"/>
          </p:nvPr>
        </p:nvSpPr>
        <p:spPr>
          <a:xfrm>
            <a:off x="5701213" y="2833250"/>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4" name="Google Shape;204;p32"/>
          <p:cNvSpPr txBox="1">
            <a:spLocks noGrp="1"/>
          </p:cNvSpPr>
          <p:nvPr>
            <p:ph type="title" idx="13"/>
          </p:nvPr>
        </p:nvSpPr>
        <p:spPr>
          <a:xfrm>
            <a:off x="5701225" y="356075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205" name="Google Shape;205;p32"/>
          <p:cNvSpPr txBox="1">
            <a:spLocks noGrp="1"/>
          </p:cNvSpPr>
          <p:nvPr>
            <p:ph type="subTitle" idx="14"/>
          </p:nvPr>
        </p:nvSpPr>
        <p:spPr>
          <a:xfrm>
            <a:off x="5701225" y="3981846"/>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6" name="Google Shape;206;p32"/>
          <p:cNvSpPr txBox="1">
            <a:spLocks noGrp="1"/>
          </p:cNvSpPr>
          <p:nvPr>
            <p:ph type="title" idx="15"/>
          </p:nvPr>
        </p:nvSpPr>
        <p:spPr>
          <a:xfrm>
            <a:off x="5701238" y="126422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7" name="Google Shape;207;p32"/>
          <p:cNvSpPr txBox="1">
            <a:spLocks noGrp="1"/>
          </p:cNvSpPr>
          <p:nvPr>
            <p:ph type="title" idx="16" hasCustomPrompt="1"/>
          </p:nvPr>
        </p:nvSpPr>
        <p:spPr>
          <a:xfrm>
            <a:off x="1211650" y="15945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08" name="Google Shape;208;p32"/>
          <p:cNvSpPr txBox="1">
            <a:spLocks noGrp="1"/>
          </p:cNvSpPr>
          <p:nvPr>
            <p:ph type="title" idx="17" hasCustomPrompt="1"/>
          </p:nvPr>
        </p:nvSpPr>
        <p:spPr>
          <a:xfrm>
            <a:off x="1211650" y="39089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09" name="Google Shape;209;p32"/>
          <p:cNvSpPr txBox="1">
            <a:spLocks noGrp="1"/>
          </p:cNvSpPr>
          <p:nvPr>
            <p:ph type="title" idx="18" hasCustomPrompt="1"/>
          </p:nvPr>
        </p:nvSpPr>
        <p:spPr>
          <a:xfrm>
            <a:off x="1211650" y="27517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10" name="Google Shape;210;p32"/>
          <p:cNvSpPr txBox="1">
            <a:spLocks noGrp="1"/>
          </p:cNvSpPr>
          <p:nvPr>
            <p:ph type="title" idx="19" hasCustomPrompt="1"/>
          </p:nvPr>
        </p:nvSpPr>
        <p:spPr>
          <a:xfrm>
            <a:off x="4881600" y="15945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11" name="Google Shape;211;p32"/>
          <p:cNvSpPr txBox="1">
            <a:spLocks noGrp="1"/>
          </p:cNvSpPr>
          <p:nvPr>
            <p:ph type="title" idx="20" hasCustomPrompt="1"/>
          </p:nvPr>
        </p:nvSpPr>
        <p:spPr>
          <a:xfrm>
            <a:off x="4881600" y="39089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12" name="Google Shape;212;p32"/>
          <p:cNvSpPr txBox="1">
            <a:spLocks noGrp="1"/>
          </p:cNvSpPr>
          <p:nvPr>
            <p:ph type="title" idx="21" hasCustomPrompt="1"/>
          </p:nvPr>
        </p:nvSpPr>
        <p:spPr>
          <a:xfrm>
            <a:off x="4881600" y="27517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
  <p:cSld name="CUSTOM_1_1_1_1">
    <p:bg>
      <p:bgPr>
        <a:blipFill>
          <a:blip r:embed="rId2">
            <a:alphaModFix/>
          </a:blip>
          <a:stretch>
            <a:fillRect/>
          </a:stretch>
        </a:blipFill>
        <a:effectLst/>
      </p:bgPr>
    </p:bg>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5" name="Google Shape;215;p33"/>
          <p:cNvSpPr txBox="1">
            <a:spLocks noGrp="1"/>
          </p:cNvSpPr>
          <p:nvPr>
            <p:ph type="subTitle" idx="1"/>
          </p:nvPr>
        </p:nvSpPr>
        <p:spPr>
          <a:xfrm>
            <a:off x="907775" y="1458850"/>
            <a:ext cx="33837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1_1_1_1_2">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8" name="Google Shape;218;p34"/>
          <p:cNvSpPr txBox="1">
            <a:spLocks noGrp="1"/>
          </p:cNvSpPr>
          <p:nvPr>
            <p:ph type="body" idx="1"/>
          </p:nvPr>
        </p:nvSpPr>
        <p:spPr>
          <a:xfrm>
            <a:off x="1491000" y="1552250"/>
            <a:ext cx="6162000" cy="3051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00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1_1_1_1_2_1">
    <p:bg>
      <p:bgPr>
        <a:blipFill>
          <a:blip r:embed="rId2">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2475925" y="3049100"/>
            <a:ext cx="4192200" cy="6249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1" name="Google Shape;221;p35"/>
          <p:cNvSpPr txBox="1">
            <a:spLocks noGrp="1"/>
          </p:cNvSpPr>
          <p:nvPr>
            <p:ph type="subTitle" idx="1"/>
          </p:nvPr>
        </p:nvSpPr>
        <p:spPr>
          <a:xfrm>
            <a:off x="2475925" y="3629550"/>
            <a:ext cx="41922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CUSTOM_4_2">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4849800" y="1729200"/>
            <a:ext cx="3410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4" name="Google Shape;224;p36"/>
          <p:cNvSpPr txBox="1">
            <a:spLocks noGrp="1"/>
          </p:cNvSpPr>
          <p:nvPr>
            <p:ph type="subTitle" idx="1"/>
          </p:nvPr>
        </p:nvSpPr>
        <p:spPr>
          <a:xfrm>
            <a:off x="4849800" y="2225700"/>
            <a:ext cx="34104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CUSTOM_4_1_2">
    <p:bg>
      <p:bgPr>
        <a:blipFill>
          <a:blip r:embed="rId2">
            <a:alphaModFix/>
          </a:blip>
          <a:stretch>
            <a:fillRect/>
          </a:stretch>
        </a:blipFill>
        <a:effectLst/>
      </p:bgPr>
    </p:bg>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1038375" y="1729200"/>
            <a:ext cx="3410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7" name="Google Shape;227;p37"/>
          <p:cNvSpPr txBox="1">
            <a:spLocks noGrp="1"/>
          </p:cNvSpPr>
          <p:nvPr>
            <p:ph type="subTitle" idx="1"/>
          </p:nvPr>
        </p:nvSpPr>
        <p:spPr>
          <a:xfrm>
            <a:off x="1038375" y="2225700"/>
            <a:ext cx="34104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CUSTOM_4_1_1_1">
    <p:bg>
      <p:bgPr>
        <a:blipFill>
          <a:blip r:embed="rId2">
            <a:alphaModFix/>
          </a:blip>
          <a:stretch>
            <a:fillRect/>
          </a:stretch>
        </a:blipFill>
        <a:effectLst/>
      </p:bgPr>
    </p:bg>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4342213" y="1729200"/>
            <a:ext cx="341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0" name="Google Shape;230;p38"/>
          <p:cNvSpPr txBox="1">
            <a:spLocks noGrp="1"/>
          </p:cNvSpPr>
          <p:nvPr>
            <p:ph type="subTitle" idx="1"/>
          </p:nvPr>
        </p:nvSpPr>
        <p:spPr>
          <a:xfrm>
            <a:off x="4342225" y="2225700"/>
            <a:ext cx="34104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CUSTOM_1_1_1_1_2_1_1">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3" name="Google Shape;233;p39"/>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7">
  <p:cSld name="CUSTOM_8_3">
    <p:bg>
      <p:bgPr>
        <a:blipFill>
          <a:blip r:embed="rId2">
            <a:alphaModFix/>
          </a:blip>
          <a:stretch>
            <a:fillRect/>
          </a:stretch>
        </a:blipFill>
        <a:effectLst/>
      </p:bgPr>
    </p:bg>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713213" y="2040750"/>
            <a:ext cx="39048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6" name="Google Shape;236;p40"/>
          <p:cNvSpPr txBox="1">
            <a:spLocks noGrp="1"/>
          </p:cNvSpPr>
          <p:nvPr>
            <p:ph type="subTitle" idx="1"/>
          </p:nvPr>
        </p:nvSpPr>
        <p:spPr>
          <a:xfrm>
            <a:off x="5128688" y="1738350"/>
            <a:ext cx="3302100" cy="1666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8">
  <p:cSld name="CUSTOM_2_1_1_2_1_1">
    <p:bg>
      <p:bgPr>
        <a:blipFill>
          <a:blip r:embed="rId2">
            <a:alphaModFix/>
          </a:blip>
          <a:stretch>
            <a:fillRect/>
          </a:stretch>
        </a:blipFill>
        <a:effectLst/>
      </p:bgPr>
    </p:bg>
    <p:spTree>
      <p:nvGrpSpPr>
        <p:cNvPr id="1" name="Shape 237"/>
        <p:cNvGrpSpPr/>
        <p:nvPr/>
      </p:nvGrpSpPr>
      <p:grpSpPr>
        <a:xfrm>
          <a:off x="0" y="0"/>
          <a:ext cx="0" cy="0"/>
          <a:chOff x="0" y="0"/>
          <a:chExt cx="0" cy="0"/>
        </a:xfrm>
      </p:grpSpPr>
      <p:sp>
        <p:nvSpPr>
          <p:cNvPr id="238" name="Google Shape;238;p4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9" name="Google Shape;239;p41"/>
          <p:cNvSpPr txBox="1">
            <a:spLocks noGrp="1"/>
          </p:cNvSpPr>
          <p:nvPr>
            <p:ph type="title" idx="2" hasCustomPrompt="1"/>
          </p:nvPr>
        </p:nvSpPr>
        <p:spPr>
          <a:xfrm>
            <a:off x="3038450" y="1862475"/>
            <a:ext cx="3067200" cy="146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40" name="Google Shape;240;p41"/>
          <p:cNvSpPr txBox="1">
            <a:spLocks noGrp="1"/>
          </p:cNvSpPr>
          <p:nvPr>
            <p:ph type="subTitle" idx="1"/>
          </p:nvPr>
        </p:nvSpPr>
        <p:spPr>
          <a:xfrm>
            <a:off x="3230925" y="3247375"/>
            <a:ext cx="2682300" cy="67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5"/>
          <p:cNvSpPr txBox="1">
            <a:spLocks noGrp="1"/>
          </p:cNvSpPr>
          <p:nvPr>
            <p:ph type="body" idx="1"/>
          </p:nvPr>
        </p:nvSpPr>
        <p:spPr>
          <a:xfrm>
            <a:off x="713250" y="1552250"/>
            <a:ext cx="3622800" cy="305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body" idx="2"/>
          </p:nvPr>
        </p:nvSpPr>
        <p:spPr>
          <a:xfrm>
            <a:off x="4807851" y="1552250"/>
            <a:ext cx="3622800" cy="305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CUSTOM_1_1_1_1_1">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2">
  <p:cSld name="CUSTOM_1_1_1_1_1_1">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3">
  <p:cSld name="CUSTOM_1_1_1_1_1_1_1">
    <p:bg>
      <p:bgPr>
        <a:blipFill>
          <a:blip r:embed="rId2">
            <a:alphaModFix/>
          </a:blip>
          <a:stretch>
            <a:fillRect/>
          </a:stretch>
        </a:blipFill>
        <a:effectLst/>
      </p:bgPr>
    </p:bg>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4">
  <p:cSld name="CUSTOM_10_1">
    <p:spTree>
      <p:nvGrpSpPr>
        <p:cNvPr id="1" name="Shape 247"/>
        <p:cNvGrpSpPr/>
        <p:nvPr/>
      </p:nvGrpSpPr>
      <p:grpSpPr>
        <a:xfrm>
          <a:off x="0" y="0"/>
          <a:ext cx="0" cy="0"/>
          <a:chOff x="0" y="0"/>
          <a:chExt cx="0" cy="0"/>
        </a:xfrm>
      </p:grpSpPr>
      <p:sp>
        <p:nvSpPr>
          <p:cNvPr id="248" name="Google Shape;248;p45"/>
          <p:cNvSpPr txBox="1">
            <a:spLocks noGrp="1"/>
          </p:cNvSpPr>
          <p:nvPr>
            <p:ph type="title"/>
          </p:nvPr>
        </p:nvSpPr>
        <p:spPr>
          <a:xfrm>
            <a:off x="1083150" y="1465800"/>
            <a:ext cx="2617200" cy="2211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5">
  <p:cSld name="CUSTOM_8_1_1">
    <p:bg>
      <p:bgPr>
        <a:blipFill>
          <a:blip r:embed="rId2">
            <a:alphaModFix/>
          </a:blip>
          <a:stretch>
            <a:fillRect/>
          </a:stretch>
        </a:blipFill>
        <a:effectLst/>
      </p:bgPr>
    </p:bg>
    <p:spTree>
      <p:nvGrpSpPr>
        <p:cNvPr id="1" name="Shape 249"/>
        <p:cNvGrpSpPr/>
        <p:nvPr/>
      </p:nvGrpSpPr>
      <p:grpSpPr>
        <a:xfrm>
          <a:off x="0" y="0"/>
          <a:ext cx="0" cy="0"/>
          <a:chOff x="0" y="0"/>
          <a:chExt cx="0" cy="0"/>
        </a:xfrm>
      </p:grpSpPr>
      <p:sp>
        <p:nvSpPr>
          <p:cNvPr id="250" name="Google Shape;250;p46"/>
          <p:cNvSpPr txBox="1">
            <a:spLocks noGrp="1"/>
          </p:cNvSpPr>
          <p:nvPr>
            <p:ph type="title"/>
          </p:nvPr>
        </p:nvSpPr>
        <p:spPr>
          <a:xfrm>
            <a:off x="980750" y="2993600"/>
            <a:ext cx="7182300" cy="886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47"/>
          <p:cNvSpPr txBox="1">
            <a:spLocks noGrp="1"/>
          </p:cNvSpPr>
          <p:nvPr>
            <p:ph type="title"/>
          </p:nvPr>
        </p:nvSpPr>
        <p:spPr>
          <a:xfrm>
            <a:off x="2057350" y="539505"/>
            <a:ext cx="5029200" cy="909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5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3" name="Google Shape;253;p47"/>
          <p:cNvSpPr txBox="1">
            <a:spLocks noGrp="1"/>
          </p:cNvSpPr>
          <p:nvPr>
            <p:ph type="subTitle" idx="1"/>
          </p:nvPr>
        </p:nvSpPr>
        <p:spPr>
          <a:xfrm>
            <a:off x="2674000" y="1449455"/>
            <a:ext cx="3795900" cy="113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54" name="Google Shape;254;p47"/>
          <p:cNvSpPr txBox="1"/>
          <p:nvPr/>
        </p:nvSpPr>
        <p:spPr>
          <a:xfrm>
            <a:off x="2822700" y="3526725"/>
            <a:ext cx="3498600" cy="6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Fira Sans"/>
                <a:ea typeface="Fira Sans"/>
                <a:cs typeface="Fira Sans"/>
                <a:sym typeface="Fira Sans"/>
              </a:rPr>
              <a:t>CREDITS</a:t>
            </a:r>
            <a:r>
              <a:rPr lang="en" sz="1200">
                <a:solidFill>
                  <a:schemeClr val="lt1"/>
                </a:solidFill>
                <a:latin typeface="Fira Sans"/>
                <a:ea typeface="Fira Sans"/>
                <a:cs typeface="Fira Sans"/>
                <a:sym typeface="Fira Sans"/>
              </a:rPr>
              <a:t>: This presentation template was created by </a:t>
            </a:r>
            <a:r>
              <a:rPr lang="en" sz="1200" b="1">
                <a:solidFill>
                  <a:schemeClr val="lt1"/>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200" b="1">
                <a:solidFill>
                  <a:schemeClr val="lt1"/>
                </a:solidFill>
                <a:latin typeface="Fira Sans"/>
                <a:ea typeface="Fira Sans"/>
                <a:cs typeface="Fira Sans"/>
                <a:sym typeface="Fira Sans"/>
              </a:rPr>
              <a:t>,</a:t>
            </a:r>
            <a:r>
              <a:rPr lang="en" sz="1200">
                <a:solidFill>
                  <a:schemeClr val="lt1"/>
                </a:solidFill>
                <a:latin typeface="Fira Sans"/>
                <a:ea typeface="Fira Sans"/>
                <a:cs typeface="Fira Sans"/>
                <a:sym typeface="Fira Sans"/>
              </a:rPr>
              <a:t> and includes icons by </a:t>
            </a:r>
            <a:r>
              <a:rPr lang="en" sz="1200" b="1">
                <a:solidFill>
                  <a:schemeClr val="lt1"/>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200">
                <a:solidFill>
                  <a:schemeClr val="lt1"/>
                </a:solidFill>
                <a:latin typeface="Fira Sans"/>
                <a:ea typeface="Fira Sans"/>
                <a:cs typeface="Fira Sans"/>
                <a:sym typeface="Fira Sans"/>
              </a:rPr>
              <a:t> and infographics &amp; images by </a:t>
            </a:r>
            <a:r>
              <a:rPr lang="en" sz="1200" b="1">
                <a:solidFill>
                  <a:schemeClr val="lt1"/>
                </a:solidFill>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endParaRPr sz="1200">
              <a:solidFill>
                <a:schemeClr val="lt1"/>
              </a:solidFill>
              <a:latin typeface="Fira Sans"/>
              <a:ea typeface="Fira Sans"/>
              <a:cs typeface="Fira Sans"/>
              <a:sym typeface="Fira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55"/>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1">
  <p:cSld name="CUSTOM_6_1">
    <p:bg>
      <p:bgPr>
        <a:blipFill>
          <a:blip r:embed="rId2">
            <a:alphaModFix/>
          </a:blip>
          <a:stretch>
            <a:fillRect/>
          </a:stretch>
        </a:blip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2">
  <p:cSld name="CUSTOM_6_1_1">
    <p:bg>
      <p:bgPr>
        <a:blipFill>
          <a:blip r:embed="rId2">
            <a:alphaModFix/>
          </a:blip>
          <a:stretch>
            <a:fillRect/>
          </a:stretch>
        </a:blipFill>
        <a:effectLst/>
      </p:bgPr>
    </p:bg>
    <p:spTree>
      <p:nvGrpSpPr>
        <p:cNvPr id="1" name="Shape 257"/>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3">
  <p:cSld name="CUSTOM_6_1_1_1">
    <p:bg>
      <p:bgPr>
        <a:blipFill>
          <a:blip r:embed="rId2">
            <a:alphaModFix/>
          </a:blip>
          <a:stretch>
            <a:fillRect/>
          </a:stretch>
        </a:blipFill>
        <a:effectLst/>
      </p:bgPr>
    </p:bg>
    <p:spTree>
      <p:nvGrpSpPr>
        <p:cNvPr id="1" name="Shape 25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2"/>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3"/>
        <p:cNvGrpSpPr/>
        <p:nvPr/>
      </p:nvGrpSpPr>
      <p:grpSpPr>
        <a:xfrm>
          <a:off x="0" y="0"/>
          <a:ext cx="0" cy="0"/>
          <a:chOff x="0" y="0"/>
          <a:chExt cx="0" cy="0"/>
        </a:xfrm>
      </p:grpSpPr>
      <p:sp>
        <p:nvSpPr>
          <p:cNvPr id="264" name="Google Shape;264;p5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4327875" y="1540550"/>
            <a:ext cx="3042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 name="Google Shape;26;p7"/>
          <p:cNvSpPr txBox="1">
            <a:spLocks noGrp="1"/>
          </p:cNvSpPr>
          <p:nvPr>
            <p:ph type="subTitle" idx="1"/>
          </p:nvPr>
        </p:nvSpPr>
        <p:spPr>
          <a:xfrm>
            <a:off x="4327875" y="2113250"/>
            <a:ext cx="3846600" cy="1660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780650" y="1443400"/>
            <a:ext cx="5582700" cy="2463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395800" y="1383000"/>
            <a:ext cx="43524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9"/>
          <p:cNvSpPr txBox="1">
            <a:spLocks noGrp="1"/>
          </p:cNvSpPr>
          <p:nvPr>
            <p:ph type="subTitle" idx="1"/>
          </p:nvPr>
        </p:nvSpPr>
        <p:spPr>
          <a:xfrm>
            <a:off x="2709475" y="2621800"/>
            <a:ext cx="3725100" cy="13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5209025" y="973525"/>
            <a:ext cx="2347800" cy="17373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2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1pPr>
            <a:lvl2pPr lvl="1"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2pPr>
            <a:lvl3pPr lvl="2"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3pPr>
            <a:lvl4pPr lvl="3"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4pPr>
            <a:lvl5pPr lvl="4"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5pPr>
            <a:lvl6pPr lvl="5"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6pPr>
            <a:lvl7pPr lvl="6"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7pPr>
            <a:lvl8pPr lvl="7"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8pPr>
            <a:lvl9pPr lvl="8"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1pPr>
            <a:lvl2pPr marL="914400" lvl="1"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2pPr>
            <a:lvl3pPr marL="1371600" lvl="2"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3pPr>
            <a:lvl4pPr marL="1828800" lvl="3"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4pPr>
            <a:lvl5pPr marL="2286000" lvl="4"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5pPr>
            <a:lvl6pPr marL="2743200" lvl="5"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6pPr>
            <a:lvl7pPr marL="3200400" lvl="6"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7pPr>
            <a:lvl8pPr marL="3657600" lvl="7"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8pPr>
            <a:lvl9pPr marL="4114800" lvl="8"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9"/>
        <p:cNvGrpSpPr/>
        <p:nvPr/>
      </p:nvGrpSpPr>
      <p:grpSpPr>
        <a:xfrm>
          <a:off x="0" y="0"/>
          <a:ext cx="0" cy="0"/>
          <a:chOff x="0" y="0"/>
          <a:chExt cx="0" cy="0"/>
        </a:xfrm>
      </p:grpSpPr>
      <p:sp>
        <p:nvSpPr>
          <p:cNvPr id="260" name="Google Shape;260;p5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1" name="Google Shape;261;p5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5"/>
        <p:cNvGrpSpPr/>
        <p:nvPr/>
      </p:nvGrpSpPr>
      <p:grpSpPr>
        <a:xfrm>
          <a:off x="0" y="0"/>
          <a:ext cx="0" cy="0"/>
          <a:chOff x="0" y="0"/>
          <a:chExt cx="0" cy="0"/>
        </a:xfrm>
      </p:grpSpPr>
      <p:sp>
        <p:nvSpPr>
          <p:cNvPr id="266" name="Google Shape;266;p5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7" name="Google Shape;267;p5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slide" Target="slide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spreadsheets/d/1SzHTL5vgZceIsx0BcJB-QYstLiYdScx7JVMVpz--szs/copy#gid=0"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0.xml"/><Relationship Id="rId1" Type="http://schemas.openxmlformats.org/officeDocument/2006/relationships/slideLayout" Target="../slideLayouts/slideLayout40.xml"/><Relationship Id="rId5" Type="http://schemas.openxmlformats.org/officeDocument/2006/relationships/image" Target="../media/image31.png"/><Relationship Id="rId4" Type="http://schemas.openxmlformats.org/officeDocument/2006/relationships/hyperlink" Target="https://docs.google.com/spreadsheets/d/1SzHTL5vgZceIsx0BcJB-QYstLiYdScx7JVMVpz--szs/copy#gid=5823869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SzHTL5vgZceIsx0BcJB-QYstLiYdScx7JVMVpz--szs/copy#gid=613706758" TargetMode="External"/><Relationship Id="rId2" Type="http://schemas.openxmlformats.org/officeDocument/2006/relationships/notesSlide" Target="../notesSlides/notesSlide41.xml"/><Relationship Id="rId1" Type="http://schemas.openxmlformats.org/officeDocument/2006/relationships/slideLayout" Target="../slideLayouts/slideLayout4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7.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31.xml"/><Relationship Id="rId5" Type="http://schemas.openxmlformats.org/officeDocument/2006/relationships/image" Target="../media/image37.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1.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2.xml"/><Relationship Id="rId1" Type="http://schemas.openxmlformats.org/officeDocument/2006/relationships/slideLayout" Target="../slideLayouts/slideLayout20.xml"/><Relationship Id="rId4" Type="http://schemas.openxmlformats.org/officeDocument/2006/relationships/image" Target="../media/image42.jp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8" Type="http://schemas.openxmlformats.org/officeDocument/2006/relationships/hyperlink" Target="https://www.freepik.com/free-photo/close-up-view-science-concept_9461582.htm/?utm_source=slidesgo_template&amp;utm_medium=referral-link&amp;utm_campaign=sg_resources&amp;utm_content=freepik" TargetMode="External"/><Relationship Id="rId3" Type="http://schemas.openxmlformats.org/officeDocument/2006/relationships/hyperlink" Target="https://www.freepik.com/free-vector/realistic-galaxy-background_4665545.htm/?utm_source=slidesgo_template&amp;utm_medium=referral-link&amp;utm_campaign=sg_resources&amp;utm_content=freepik" TargetMode="External"/><Relationship Id="rId7" Type="http://schemas.openxmlformats.org/officeDocument/2006/relationships/hyperlink" Target="https://www.freepik.com/premium-photo/front-view-flask-science-concept_9461465.htm/?utm_source=slidesgo_template&amp;utm_medium=referral-link&amp;utm_campaign=sg_resources&amp;utm_content=freepik"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hyperlink" Target="https://www.freepik.com/free-photo/close-up-view-science-concept_9461739.htm/?utm_source=slidesgo_template&amp;utm_medium=referral-link&amp;utm_campaign=sg_resources&amp;utm_content=freepik" TargetMode="External"/><Relationship Id="rId5" Type="http://schemas.openxmlformats.org/officeDocument/2006/relationships/hyperlink" Target="https://www.freepik.com/free-photo/close-up-view-science-concept_9461580.htm#position=1&amp;page=1/?utm_source=slidesgo_template&amp;utm_medium=referral-link&amp;utm_campaign=sg_resources&amp;utm_content=freepik" TargetMode="External"/><Relationship Id="rId4" Type="http://schemas.openxmlformats.org/officeDocument/2006/relationships/hyperlink" Target="https://www.freepik.com/free-vector/realistic-galaxy-background_4665547.htm/?utm_source=slidesgo_template&amp;utm_medium=referral-link&amp;utm_campaign=sg_resources&amp;utm_content=freepik" TargetMode="External"/><Relationship Id="rId9" Type="http://schemas.openxmlformats.org/officeDocument/2006/relationships/hyperlink" Target="https://www.freepik.com/free-photo/test-tubes-biotechnology-laboratory_11375007.htm/?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freepik.com/premium-vector/galaxy-background-design_4449873.htm/?utm_source=slidesgo_template&amp;utm_medium=referral-link&amp;utm_campaign=sg_resources&amp;utm_content=freepik" TargetMode="External"/><Relationship Id="rId13" Type="http://schemas.openxmlformats.org/officeDocument/2006/relationships/hyperlink" Target="https://www.freepik.com/premium-vector/realistic-galaxy-background_14852253.htm/?utm_source=slidesgo_template&amp;utm_medium=referral-link&amp;utm_campaign=sg_resources&amp;utm_content=freepik" TargetMode="External"/><Relationship Id="rId3" Type="http://schemas.openxmlformats.org/officeDocument/2006/relationships/hyperlink" Target="https://www.freepik.com/premium-vector/watercolor-galaxy-background_22379578.htm/?utm_source=slidesgo_template&amp;utm_medium=referral-link&amp;utm_campaign=sg_resources&amp;utm_content=freepik" TargetMode="External"/><Relationship Id="rId7" Type="http://schemas.openxmlformats.org/officeDocument/2006/relationships/hyperlink" Target="https://www.freepik.com/premium-vector/realistic-style-colorful-clouds-background_14063409.htm/?utm_source=slidesgo_template&amp;utm_medium=referral-link&amp;utm_campaign=sg_resources&amp;utm_content=freepik" TargetMode="External"/><Relationship Id="rId12" Type="http://schemas.openxmlformats.org/officeDocument/2006/relationships/hyperlink" Target="https://www.freepik.com/premium-vector/hand-painted-watercolor-galaxy-background_14351275.htm/?utm_source=slidesgo_template&amp;utm_medium=referral-link&amp;utm_campaign=sg_resources&amp;utm_content=freepik" TargetMode="External"/><Relationship Id="rId2" Type="http://schemas.openxmlformats.org/officeDocument/2006/relationships/notesSlide" Target="../notesSlides/notesSlide66.xml"/><Relationship Id="rId1" Type="http://schemas.openxmlformats.org/officeDocument/2006/relationships/slideLayout" Target="../slideLayouts/slideLayout37.xml"/><Relationship Id="rId6" Type="http://schemas.openxmlformats.org/officeDocument/2006/relationships/hyperlink" Target="https://www.freepik.com/premium-vector/hand-painted-watercolor-galaxy-background_14351273.htm/?utm_source=slidesgo_template&amp;utm_medium=referral-link&amp;utm_campaign=sg_resources&amp;utm_content=freepik" TargetMode="External"/><Relationship Id="rId11" Type="http://schemas.openxmlformats.org/officeDocument/2006/relationships/hyperlink" Target="https://www.freepik.com/premium-vector/hand-painted-watercolor-galaxy-background_14237503.htm/?utm_source=slidesgo_template&amp;utm_medium=referral-link&amp;utm_campaign=sg_resources&amp;utm_content=freepik" TargetMode="External"/><Relationship Id="rId5" Type="http://schemas.openxmlformats.org/officeDocument/2006/relationships/hyperlink" Target="https://www.freepik.com/premium-vector/gradient-galaxy-with-stars-background_14669584.htm/?utm_source=slidesgo_template&amp;utm_medium=referral-link&amp;utm_campaign=sg_resources&amp;utm_content=freepik" TargetMode="External"/><Relationship Id="rId10" Type="http://schemas.openxmlformats.org/officeDocument/2006/relationships/hyperlink" Target="https://www.freepik.com/premium-vector/hand-painted-watercolor-galaxy-background_14581503.htm/?utm_source=slidesgo_template&amp;utm_medium=referral-link&amp;utm_campaign=sg_resources&amp;utm_content=freepik" TargetMode="External"/><Relationship Id="rId4" Type="http://schemas.openxmlformats.org/officeDocument/2006/relationships/hyperlink" Target="https://www.freepik.com/premium-vector/watercolor-galaxy-background_22379579.htm/?utm_source=slidesgo_template&amp;utm_medium=referral-link&amp;utm_campaign=sg_resources&amp;utm_content=freepik" TargetMode="External"/><Relationship Id="rId9" Type="http://schemas.openxmlformats.org/officeDocument/2006/relationships/hyperlink" Target="https://www.freepik.com/premium-vector/variety-cosmic-elements-night-background_5376550.htm/?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dark-realistic-galaxy-background_4174229.htm/?utm_source=slidesgo_template&amp;utm_medium=referral-link&amp;utm_campaign=sg_resources&amp;utm_content=freepik"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hyperlink" Target="https://www.freepik.com/free-photo/petri-dishes-test-tubes-biotechnology-laboratory_11374679.htm/?utm_source=slidesgo_template&amp;utm_medium=referral-link&amp;utm_campaign=sg_resources&amp;utm_content=freepik" TargetMode="External"/><Relationship Id="rId4" Type="http://schemas.openxmlformats.org/officeDocument/2006/relationships/hyperlink" Target="https://www.freepik.com/free-photo/researcher-biotechnology-laboratory-with-test-tube_11374994.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freepik.com/premium-photo/horizontal-science-banner-with-glass-containers_29014054.htm/?utm_source=slidesgo_template&amp;utm_medium=referral-link&amp;utm_campaign=sg_resources&amp;utm_content=freepik" TargetMode="External"/><Relationship Id="rId3" Type="http://schemas.openxmlformats.org/officeDocument/2006/relationships/hyperlink" Target="https://www.freepik.com/premium-vector/realistic-galaxy-with-planets-background_14669596.htm/?utm_source=slidesgo_template&amp;utm_medium=referral-link&amp;utm_campaign=sg_resources&amp;utm_content=freepik" TargetMode="External"/><Relationship Id="rId7" Type="http://schemas.openxmlformats.org/officeDocument/2006/relationships/hyperlink" Target="https://www.freepik.com/premium-photo/close-up-view-science-concept_9461691.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37.xml"/><Relationship Id="rId6" Type="http://schemas.openxmlformats.org/officeDocument/2006/relationships/hyperlink" Target="https://www.freepik.com/premium-vector/medical-infographic-template_756080.htm/?utm_source=slidesgo_template&amp;utm_medium=referral-link&amp;utm_campaign=sg_resources&amp;utm_content=freepik" TargetMode="External"/><Relationship Id="rId5" Type="http://schemas.openxmlformats.org/officeDocument/2006/relationships/hyperlink" Target="https://www.freepik.com/premium-vector/realistic-galaxy-background_14351278.htm/?utm_source=slidesgo_template&amp;utm_medium=referral-link&amp;utm_campaign=sg_resources&amp;utm_content=freepik" TargetMode="External"/><Relationship Id="rId10" Type="http://schemas.openxmlformats.org/officeDocument/2006/relationships/hyperlink" Target="https://www.freepik.com/premium-photo/smiling-ethnic-medic-table_1935150.htm/?utm_source=slidesgo_template&amp;utm_medium=referral-link&amp;utm_campaign=sg_resources&amp;utm_content=freepik" TargetMode="External"/><Relationship Id="rId4" Type="http://schemas.openxmlformats.org/officeDocument/2006/relationships/hyperlink" Target="https://www.freepik.com/premium-vector/watercolor-outer-space-purple-background_22379954.htm/?utm_source=slidesgo_template&amp;utm_medium=referral-link&amp;utm_campaign=sg_resources&amp;utm_content=freepik" TargetMode="External"/><Relationship Id="rId9" Type="http://schemas.openxmlformats.org/officeDocument/2006/relationships/hyperlink" Target="https://www.freepik.com/premium-photo/doctor-holding-stethoscope-arm-looking-camera_5480843.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2.xml"/><Relationship Id="rId1" Type="http://schemas.openxmlformats.org/officeDocument/2006/relationships/slideLayout" Target="../slideLayouts/slideLayout5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3.xml"/><Relationship Id="rId1" Type="http://schemas.openxmlformats.org/officeDocument/2006/relationships/slideLayout" Target="../slideLayouts/slideLayout5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3.xml"/></Relationships>
</file>

<file path=ppt/slides/_rels/slide74.xml.rels><?xml version="1.0" encoding="UTF-8" standalone="yes"?>
<Relationships xmlns="http://schemas.openxmlformats.org/package/2006/relationships"><Relationship Id="rId3" Type="http://schemas.openxmlformats.org/officeDocument/2006/relationships/hyperlink" Target="https://fonts.google.com/specimen/Abril+Fatface" TargetMode="External"/><Relationship Id="rId2" Type="http://schemas.openxmlformats.org/officeDocument/2006/relationships/notesSlide" Target="../notesSlides/notesSlide74.xml"/><Relationship Id="rId1" Type="http://schemas.openxmlformats.org/officeDocument/2006/relationships/slideLayout" Target="../slideLayouts/slideLayout52.xml"/><Relationship Id="rId4" Type="http://schemas.openxmlformats.org/officeDocument/2006/relationships/hyperlink" Target="https://fonts.google.com/specimen/Fira+Sans"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5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6.xml"/><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9.xml"/><Relationship Id="rId1" Type="http://schemas.openxmlformats.org/officeDocument/2006/relationships/slideLayout" Target="../slideLayouts/slideLayout52.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7"/>
          <p:cNvSpPr txBox="1">
            <a:spLocks noGrp="1"/>
          </p:cNvSpPr>
          <p:nvPr>
            <p:ph type="ctrTitle"/>
          </p:nvPr>
        </p:nvSpPr>
        <p:spPr>
          <a:xfrm>
            <a:off x="232475" y="1139838"/>
            <a:ext cx="8679062" cy="2418300"/>
          </a:xfrm>
          <a:prstGeom prst="rect">
            <a:avLst/>
          </a:prstGeom>
        </p:spPr>
        <p:txBody>
          <a:bodyPr spcFirstLastPara="1" wrap="square" lIns="91425" tIns="91425" rIns="91425" bIns="91425" anchor="b" anchorCtr="0">
            <a:noAutofit/>
          </a:bodyPr>
          <a:lstStyle/>
          <a:p>
            <a:pPr lvl="0"/>
            <a:r>
              <a:rPr lang="x-none" sz="4400" b="1" spc="200" dirty="0"/>
              <a:t>Prediksi Harga Bitcoin Menggunakan Transformer</a:t>
            </a:r>
            <a:br>
              <a:rPr lang="en-US" sz="3600" b="1" dirty="0"/>
            </a:br>
            <a:r>
              <a:rPr lang="x-none" sz="1400" b="1" dirty="0"/>
              <a:t>Mengintegrasikan Harga, Sentimen, Tren, dan Volume dalam Analisis Deret Waktu Multivariat</a:t>
            </a:r>
            <a:endParaRPr sz="1400" dirty="0">
              <a:latin typeface="Bodoni"/>
              <a:ea typeface="Bodoni"/>
              <a:cs typeface="Bodoni"/>
              <a:sym typeface="Bodoni"/>
            </a:endParaRPr>
          </a:p>
        </p:txBody>
      </p:sp>
      <p:sp>
        <p:nvSpPr>
          <p:cNvPr id="274" name="Google Shape;274;p57"/>
          <p:cNvSpPr txBox="1">
            <a:spLocks noGrp="1"/>
          </p:cNvSpPr>
          <p:nvPr>
            <p:ph type="subTitle" idx="1"/>
          </p:nvPr>
        </p:nvSpPr>
        <p:spPr>
          <a:xfrm>
            <a:off x="1956750" y="3558149"/>
            <a:ext cx="5230500" cy="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Gilang Islamay Putra Djuharis</a:t>
            </a:r>
          </a:p>
          <a:p>
            <a:pPr marL="0" lvl="0" indent="0" algn="ctr" rtl="0">
              <a:spcBef>
                <a:spcPts val="0"/>
              </a:spcBef>
              <a:spcAft>
                <a:spcPts val="0"/>
              </a:spcAft>
              <a:buNone/>
            </a:pPr>
            <a:r>
              <a:rPr lang="en" dirty="0"/>
              <a:t>11190940000055</a:t>
            </a:r>
            <a:endParaRPr dirty="0"/>
          </a:p>
        </p:txBody>
      </p:sp>
      <p:sp>
        <p:nvSpPr>
          <p:cNvPr id="5" name="TextBox 4">
            <a:extLst>
              <a:ext uri="{FF2B5EF4-FFF2-40B4-BE49-F238E27FC236}">
                <a16:creationId xmlns:a16="http://schemas.microsoft.com/office/drawing/2014/main" id="{5E5BFF7C-AF8F-454D-BBBF-C9D82DE21A3E}"/>
              </a:ext>
            </a:extLst>
          </p:cNvPr>
          <p:cNvSpPr txBox="1"/>
          <p:nvPr/>
        </p:nvSpPr>
        <p:spPr>
          <a:xfrm>
            <a:off x="5906021" y="3630966"/>
            <a:ext cx="1781413" cy="276999"/>
          </a:xfrm>
          <a:prstGeom prst="rect">
            <a:avLst/>
          </a:prstGeom>
          <a:noFill/>
        </p:spPr>
        <p:txBody>
          <a:bodyPr wrap="square">
            <a:spAutoFit/>
          </a:bodyPr>
          <a:lstStyle/>
          <a:p>
            <a:r>
              <a:rPr lang="en" sz="1200" dirty="0">
                <a:solidFill>
                  <a:schemeClr val="tx1">
                    <a:lumMod val="65000"/>
                    <a:lumOff val="35000"/>
                  </a:schemeClr>
                </a:solidFill>
              </a:rPr>
              <a:t>(Soon to be S.Mat)</a:t>
            </a:r>
            <a:endParaRPr lang="en-GB" sz="1200" dirty="0">
              <a:solidFill>
                <a:schemeClr val="tx1">
                  <a:lumMod val="65000"/>
                  <a:lumOff val="3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Base Model</a:t>
            </a:r>
            <a:endParaRPr dirty="0"/>
          </a:p>
        </p:txBody>
      </p:sp>
      <p:graphicFrame>
        <p:nvGraphicFramePr>
          <p:cNvPr id="26" name="Table 26">
            <a:extLst>
              <a:ext uri="{FF2B5EF4-FFF2-40B4-BE49-F238E27FC236}">
                <a16:creationId xmlns:a16="http://schemas.microsoft.com/office/drawing/2014/main" id="{084401BD-F9DF-4BD2-8B89-B966943DE443}"/>
              </a:ext>
            </a:extLst>
          </p:cNvPr>
          <p:cNvGraphicFramePr>
            <a:graphicFrameLocks noGrp="1"/>
          </p:cNvGraphicFramePr>
          <p:nvPr>
            <p:extLst>
              <p:ext uri="{D42A27DB-BD31-4B8C-83A1-F6EECF244321}">
                <p14:modId xmlns:p14="http://schemas.microsoft.com/office/powerpoint/2010/main" val="1532261876"/>
              </p:ext>
            </p:extLst>
          </p:nvPr>
        </p:nvGraphicFramePr>
        <p:xfrm>
          <a:off x="1343161" y="1694374"/>
          <a:ext cx="6457627" cy="2595880"/>
        </p:xfrm>
        <a:graphic>
          <a:graphicData uri="http://schemas.openxmlformats.org/drawingml/2006/table">
            <a:tbl>
              <a:tblPr firstRow="1" bandRow="1">
                <a:tableStyleId>{08FB837D-C827-4EFA-A057-4D05807E0F7C}</a:tableStyleId>
              </a:tblPr>
              <a:tblGrid>
                <a:gridCol w="1580827">
                  <a:extLst>
                    <a:ext uri="{9D8B030D-6E8A-4147-A177-3AD203B41FA5}">
                      <a16:colId xmlns:a16="http://schemas.microsoft.com/office/drawing/2014/main" val="3667510628"/>
                    </a:ext>
                  </a:extLst>
                </a:gridCol>
                <a:gridCol w="1219200">
                  <a:extLst>
                    <a:ext uri="{9D8B030D-6E8A-4147-A177-3AD203B41FA5}">
                      <a16:colId xmlns:a16="http://schemas.microsoft.com/office/drawing/2014/main" val="4294856719"/>
                    </a:ext>
                  </a:extLst>
                </a:gridCol>
                <a:gridCol w="1219200">
                  <a:extLst>
                    <a:ext uri="{9D8B030D-6E8A-4147-A177-3AD203B41FA5}">
                      <a16:colId xmlns:a16="http://schemas.microsoft.com/office/drawing/2014/main" val="1899125402"/>
                    </a:ext>
                  </a:extLst>
                </a:gridCol>
                <a:gridCol w="1219200">
                  <a:extLst>
                    <a:ext uri="{9D8B030D-6E8A-4147-A177-3AD203B41FA5}">
                      <a16:colId xmlns:a16="http://schemas.microsoft.com/office/drawing/2014/main" val="337239249"/>
                    </a:ext>
                  </a:extLst>
                </a:gridCol>
                <a:gridCol w="1219200">
                  <a:extLst>
                    <a:ext uri="{9D8B030D-6E8A-4147-A177-3AD203B41FA5}">
                      <a16:colId xmlns:a16="http://schemas.microsoft.com/office/drawing/2014/main" val="3991599816"/>
                    </a:ext>
                  </a:extLst>
                </a:gridCol>
              </a:tblGrid>
              <a:tr h="370840">
                <a:tc>
                  <a:txBody>
                    <a:bodyPr/>
                    <a:lstStyle/>
                    <a:p>
                      <a:pPr algn="ctr"/>
                      <a:r>
                        <a:rPr lang="id-ID" sz="1000" b="1" dirty="0">
                          <a:effectLst/>
                          <a:latin typeface="Montserrat" pitchFamily="2" charset="0"/>
                        </a:rPr>
                        <a:t>Model</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000" b="1" dirty="0">
                          <a:effectLst/>
                          <a:latin typeface="Montserrat" pitchFamily="2" charset="0"/>
                        </a:rPr>
                        <a:t>Acc Negative </a:t>
                      </a:r>
                      <a:endParaRPr lang="en-GB" sz="1200" b="1" dirty="0">
                        <a:effectLst/>
                        <a:latin typeface="Montserrat" pitchFamily="2" charset="0"/>
                      </a:endParaRPr>
                    </a:p>
                    <a:p>
                      <a:pPr algn="ctr"/>
                      <a:r>
                        <a:rPr lang="id-ID" sz="1000" b="1" dirty="0">
                          <a:effectLst/>
                          <a:latin typeface="Montserrat" pitchFamily="2" charset="0"/>
                        </a:rPr>
                        <a:t>Sentiment</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000" b="1" dirty="0">
                          <a:effectLst/>
                          <a:latin typeface="Montserrat" pitchFamily="2" charset="0"/>
                        </a:rPr>
                        <a:t>Acc Neutral</a:t>
                      </a:r>
                      <a:endParaRPr lang="en-GB" sz="1200" b="1" dirty="0">
                        <a:effectLst/>
                        <a:latin typeface="Montserrat" pitchFamily="2" charset="0"/>
                      </a:endParaRPr>
                    </a:p>
                    <a:p>
                      <a:pPr algn="ctr"/>
                      <a:r>
                        <a:rPr lang="id-ID" sz="1000" b="1" dirty="0">
                          <a:effectLst/>
                          <a:latin typeface="Montserrat" pitchFamily="2" charset="0"/>
                        </a:rPr>
                        <a:t>Sentiment</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000" b="1" dirty="0">
                          <a:effectLst/>
                          <a:latin typeface="Montserrat" pitchFamily="2" charset="0"/>
                        </a:rPr>
                        <a:t>Acc Positive</a:t>
                      </a:r>
                      <a:endParaRPr lang="en-GB" sz="1200" b="1" dirty="0">
                        <a:effectLst/>
                        <a:latin typeface="Montserrat" pitchFamily="2" charset="0"/>
                      </a:endParaRPr>
                    </a:p>
                    <a:p>
                      <a:pPr algn="ctr"/>
                      <a:r>
                        <a:rPr lang="id-ID" sz="1000" b="1" dirty="0">
                          <a:effectLst/>
                          <a:latin typeface="Montserrat" pitchFamily="2" charset="0"/>
                        </a:rPr>
                        <a:t>Sentiment</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000" b="1" dirty="0">
                          <a:effectLst/>
                          <a:latin typeface="Montserrat" pitchFamily="2" charset="0"/>
                        </a:rPr>
                        <a:t>Overall Accuracy</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7387063"/>
                  </a:ext>
                </a:extLst>
              </a:tr>
              <a:tr h="370840">
                <a:tc>
                  <a:txBody>
                    <a:bodyPr/>
                    <a:lstStyle/>
                    <a:p>
                      <a:pPr algn="ctr"/>
                      <a:r>
                        <a:rPr lang="id-ID" sz="1000" b="1" dirty="0">
                          <a:solidFill>
                            <a:srgbClr val="000000"/>
                          </a:solidFill>
                          <a:effectLst/>
                          <a:latin typeface="Montserrat" pitchFamily="2" charset="0"/>
                        </a:rPr>
                        <a:t>twitter-roberta-base-sentiment-latest</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0,59</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0,72</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0,27</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1" dirty="0">
                          <a:solidFill>
                            <a:srgbClr val="000000"/>
                          </a:solidFill>
                          <a:effectLst/>
                          <a:latin typeface="Montserrat" pitchFamily="2" charset="0"/>
                        </a:rPr>
                        <a:t>0,526666667</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335520583"/>
                  </a:ext>
                </a:extLst>
              </a:tr>
              <a:tr h="370840">
                <a:tc>
                  <a:txBody>
                    <a:bodyPr/>
                    <a:lstStyle/>
                    <a:p>
                      <a:pPr algn="ctr"/>
                      <a:r>
                        <a:rPr lang="id-ID" sz="1000" b="1">
                          <a:solidFill>
                            <a:srgbClr val="000000"/>
                          </a:solidFill>
                          <a:effectLst/>
                          <a:latin typeface="Montserrat" pitchFamily="2" charset="0"/>
                        </a:rPr>
                        <a:t>bertweet-base-sentiment-analysis</a:t>
                      </a:r>
                      <a:endParaRPr lang="en-GB" sz="1200" b="1">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0,53</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0,75</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0,24</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1" dirty="0">
                          <a:solidFill>
                            <a:srgbClr val="000000"/>
                          </a:solidFill>
                          <a:effectLst/>
                          <a:latin typeface="Montserrat" pitchFamily="2" charset="0"/>
                        </a:rPr>
                        <a:t>0,506666667</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01150524"/>
                  </a:ext>
                </a:extLst>
              </a:tr>
              <a:tr h="370840">
                <a:tc>
                  <a:txBody>
                    <a:bodyPr/>
                    <a:lstStyle/>
                    <a:p>
                      <a:pPr algn="ctr"/>
                      <a:r>
                        <a:rPr lang="id-ID" sz="1000" b="1">
                          <a:solidFill>
                            <a:srgbClr val="000000"/>
                          </a:solidFill>
                          <a:effectLst/>
                          <a:latin typeface="Montserrat" pitchFamily="2" charset="0"/>
                        </a:rPr>
                        <a:t>finbert</a:t>
                      </a:r>
                      <a:endParaRPr lang="en-GB" sz="1200" b="1">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0,05</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0,06</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0,91</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0,34</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016069933"/>
                  </a:ext>
                </a:extLst>
              </a:tr>
              <a:tr h="370840">
                <a:tc>
                  <a:txBody>
                    <a:bodyPr/>
                    <a:lstStyle/>
                    <a:p>
                      <a:pPr algn="ctr"/>
                      <a:r>
                        <a:rPr lang="id-ID" sz="1000" b="1">
                          <a:solidFill>
                            <a:srgbClr val="000000"/>
                          </a:solidFill>
                          <a:effectLst/>
                          <a:latin typeface="Montserrat" pitchFamily="2" charset="0"/>
                        </a:rPr>
                        <a:t>twitter-xlm-roberta-base-sentiment</a:t>
                      </a:r>
                      <a:endParaRPr lang="en-GB" sz="1200" b="1">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0,52</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0,7</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0,3</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1" dirty="0">
                          <a:solidFill>
                            <a:srgbClr val="000000"/>
                          </a:solidFill>
                          <a:effectLst/>
                          <a:latin typeface="Montserrat" pitchFamily="2" charset="0"/>
                        </a:rPr>
                        <a:t>0,506666667</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520996970"/>
                  </a:ext>
                </a:extLst>
              </a:tr>
              <a:tr h="370840">
                <a:tc>
                  <a:txBody>
                    <a:bodyPr/>
                    <a:lstStyle/>
                    <a:p>
                      <a:pPr algn="ctr"/>
                      <a:r>
                        <a:rPr lang="id-ID" sz="1000" b="1">
                          <a:solidFill>
                            <a:srgbClr val="000000"/>
                          </a:solidFill>
                          <a:effectLst/>
                          <a:latin typeface="Montserrat" pitchFamily="2" charset="0"/>
                        </a:rPr>
                        <a:t>cryptobert</a:t>
                      </a:r>
                      <a:endParaRPr lang="en-GB" sz="1200" b="1">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0,37</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0,56</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0,59</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1" dirty="0">
                          <a:solidFill>
                            <a:srgbClr val="000000"/>
                          </a:solidFill>
                          <a:effectLst/>
                          <a:latin typeface="Montserrat" pitchFamily="2" charset="0"/>
                        </a:rPr>
                        <a:t>0,506666667</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925620752"/>
                  </a:ext>
                </a:extLst>
              </a:tr>
              <a:tr h="370840">
                <a:tc>
                  <a:txBody>
                    <a:bodyPr/>
                    <a:lstStyle/>
                    <a:p>
                      <a:pPr algn="ctr"/>
                      <a:r>
                        <a:rPr lang="id-ID" sz="1000" b="1" dirty="0">
                          <a:solidFill>
                            <a:srgbClr val="000000"/>
                          </a:solidFill>
                          <a:effectLst/>
                          <a:latin typeface="Montserrat" pitchFamily="2" charset="0"/>
                        </a:rPr>
                        <a:t>twitter-xlm-roberta-bitcoin-sentiment</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0,47</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0,51</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0,38</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0,453333333</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03845161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Fine Tuned</a:t>
            </a:r>
            <a:endParaRPr dirty="0"/>
          </a:p>
        </p:txBody>
      </p:sp>
      <p:graphicFrame>
        <p:nvGraphicFramePr>
          <p:cNvPr id="26" name="Table 26">
            <a:extLst>
              <a:ext uri="{FF2B5EF4-FFF2-40B4-BE49-F238E27FC236}">
                <a16:creationId xmlns:a16="http://schemas.microsoft.com/office/drawing/2014/main" id="{084401BD-F9DF-4BD2-8B89-B966943DE443}"/>
              </a:ext>
            </a:extLst>
          </p:cNvPr>
          <p:cNvGraphicFramePr>
            <a:graphicFrameLocks noGrp="1"/>
          </p:cNvGraphicFramePr>
          <p:nvPr>
            <p:extLst>
              <p:ext uri="{D42A27DB-BD31-4B8C-83A1-F6EECF244321}">
                <p14:modId xmlns:p14="http://schemas.microsoft.com/office/powerpoint/2010/main" val="3041451566"/>
              </p:ext>
            </p:extLst>
          </p:nvPr>
        </p:nvGraphicFramePr>
        <p:xfrm>
          <a:off x="963386" y="1567543"/>
          <a:ext cx="7320455" cy="2544911"/>
        </p:xfrm>
        <a:graphic>
          <a:graphicData uri="http://schemas.openxmlformats.org/drawingml/2006/table">
            <a:tbl>
              <a:tblPr firstRow="1" bandRow="1">
                <a:tableStyleId>{08FB837D-C827-4EFA-A057-4D05807E0F7C}</a:tableStyleId>
              </a:tblPr>
              <a:tblGrid>
                <a:gridCol w="1300847">
                  <a:extLst>
                    <a:ext uri="{9D8B030D-6E8A-4147-A177-3AD203B41FA5}">
                      <a16:colId xmlns:a16="http://schemas.microsoft.com/office/drawing/2014/main" val="3667510628"/>
                    </a:ext>
                  </a:extLst>
                </a:gridCol>
                <a:gridCol w="1003268">
                  <a:extLst>
                    <a:ext uri="{9D8B030D-6E8A-4147-A177-3AD203B41FA5}">
                      <a16:colId xmlns:a16="http://schemas.microsoft.com/office/drawing/2014/main" val="3192858628"/>
                    </a:ext>
                  </a:extLst>
                </a:gridCol>
                <a:gridCol w="1003268">
                  <a:extLst>
                    <a:ext uri="{9D8B030D-6E8A-4147-A177-3AD203B41FA5}">
                      <a16:colId xmlns:a16="http://schemas.microsoft.com/office/drawing/2014/main" val="4294856719"/>
                    </a:ext>
                  </a:extLst>
                </a:gridCol>
                <a:gridCol w="1003268">
                  <a:extLst>
                    <a:ext uri="{9D8B030D-6E8A-4147-A177-3AD203B41FA5}">
                      <a16:colId xmlns:a16="http://schemas.microsoft.com/office/drawing/2014/main" val="1899125402"/>
                    </a:ext>
                  </a:extLst>
                </a:gridCol>
                <a:gridCol w="1003268">
                  <a:extLst>
                    <a:ext uri="{9D8B030D-6E8A-4147-A177-3AD203B41FA5}">
                      <a16:colId xmlns:a16="http://schemas.microsoft.com/office/drawing/2014/main" val="337239249"/>
                    </a:ext>
                  </a:extLst>
                </a:gridCol>
                <a:gridCol w="1003268">
                  <a:extLst>
                    <a:ext uri="{9D8B030D-6E8A-4147-A177-3AD203B41FA5}">
                      <a16:colId xmlns:a16="http://schemas.microsoft.com/office/drawing/2014/main" val="3991599816"/>
                    </a:ext>
                  </a:extLst>
                </a:gridCol>
                <a:gridCol w="1003268">
                  <a:extLst>
                    <a:ext uri="{9D8B030D-6E8A-4147-A177-3AD203B41FA5}">
                      <a16:colId xmlns:a16="http://schemas.microsoft.com/office/drawing/2014/main" val="2344278702"/>
                    </a:ext>
                  </a:extLst>
                </a:gridCol>
              </a:tblGrid>
              <a:tr h="497671">
                <a:tc>
                  <a:txBody>
                    <a:bodyPr/>
                    <a:lstStyle/>
                    <a:p>
                      <a:pPr algn="ctr"/>
                      <a:r>
                        <a:rPr lang="id-ID" sz="1000" b="1" dirty="0">
                          <a:effectLst/>
                          <a:latin typeface="Montserrat" pitchFamily="2" charset="0"/>
                        </a:rPr>
                        <a:t>Model</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latin typeface="Cambria" panose="02040503050406030204" pitchFamily="18" charset="0"/>
                          <a:ea typeface="Times New Roman" panose="02020603050405020304" pitchFamily="18" charset="0"/>
                          <a:cs typeface="Times New Roman" panose="02020603050405020304" pitchFamily="18" charset="0"/>
                        </a:rPr>
                        <a:t>Before </a:t>
                      </a:r>
                    </a:p>
                    <a:p>
                      <a:pPr algn="ctr"/>
                      <a:r>
                        <a:rPr lang="en-US" sz="1200" dirty="0">
                          <a:effectLst/>
                          <a:latin typeface="Cambria" panose="02040503050406030204" pitchFamily="18" charset="0"/>
                          <a:ea typeface="Times New Roman" panose="02020603050405020304" pitchFamily="18" charset="0"/>
                          <a:cs typeface="Times New Roman" panose="02020603050405020304" pitchFamily="18" charset="0"/>
                        </a:rPr>
                        <a:t>Fine Tuning</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100" b="1" dirty="0" err="1">
                          <a:effectLst/>
                          <a:latin typeface="Calibri" panose="020F0502020204030204" pitchFamily="34" charset="0"/>
                          <a:ea typeface="Times New Roman" panose="02020603050405020304" pitchFamily="18" charset="0"/>
                          <a:cs typeface="Times New Roman" panose="02020603050405020304" pitchFamily="18" charset="0"/>
                        </a:rPr>
                        <a:t>Murni</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100" b="1" dirty="0">
                          <a:effectLst/>
                          <a:latin typeface="Calibri" panose="020F0502020204030204" pitchFamily="34" charset="0"/>
                          <a:ea typeface="Times New Roman" panose="02020603050405020304" pitchFamily="18" charset="0"/>
                          <a:cs typeface="Times New Roman" panose="02020603050405020304" pitchFamily="18" charset="0"/>
                        </a:rPr>
                        <a:t>GT</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100" b="1" dirty="0">
                          <a:effectLst/>
                          <a:latin typeface="Calibri" panose="020F0502020204030204" pitchFamily="34" charset="0"/>
                          <a:ea typeface="Times New Roman" panose="02020603050405020304" pitchFamily="18" charset="0"/>
                          <a:cs typeface="Times New Roman" panose="02020603050405020304" pitchFamily="18" charset="0"/>
                        </a:rPr>
                        <a:t>GTH</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100" b="1" dirty="0">
                          <a:effectLst/>
                          <a:latin typeface="Calibri" panose="020F0502020204030204" pitchFamily="34" charset="0"/>
                          <a:ea typeface="Times New Roman" panose="02020603050405020304" pitchFamily="18" charset="0"/>
                          <a:cs typeface="Times New Roman" panose="02020603050405020304" pitchFamily="18" charset="0"/>
                        </a:rPr>
                        <a:t>T</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latin typeface="Cambria" panose="02040503050406030204" pitchFamily="18" charset="0"/>
                          <a:ea typeface="Times New Roman" panose="02020603050405020304" pitchFamily="18" charset="0"/>
                          <a:cs typeface="Times New Roman" panose="02020603050405020304" pitchFamily="18" charset="0"/>
                        </a:rPr>
                        <a:t>Improvement</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7387063"/>
                  </a:ext>
                </a:extLst>
              </a:tr>
              <a:tr h="370840">
                <a:tc>
                  <a:txBody>
                    <a:bodyPr/>
                    <a:lstStyle/>
                    <a:p>
                      <a:pPr algn="ctr"/>
                      <a:r>
                        <a:rPr lang="id-ID" sz="1100" b="1" dirty="0">
                          <a:effectLst/>
                          <a:latin typeface="Montserrat" pitchFamily="2" charset="0"/>
                          <a:ea typeface="Times New Roman" panose="02020603050405020304" pitchFamily="18" charset="0"/>
                          <a:cs typeface="Times New Roman" panose="02020603050405020304" pitchFamily="18" charset="0"/>
                        </a:rPr>
                        <a:t>bertweet-base-sentiment-analysis</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200" b="0" dirty="0">
                          <a:solidFill>
                            <a:srgbClr val="000000"/>
                          </a:solidFill>
                          <a:effectLst/>
                          <a:latin typeface="Montserrat" pitchFamily="2" charset="0"/>
                        </a:rPr>
                        <a:t>0,506666667</a:t>
                      </a:r>
                      <a:endParaRPr lang="en-GB" sz="18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0.626667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0. 66</a:t>
                      </a:r>
                      <a:r>
                        <a:rPr lang="en-US"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6666</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0. 66</a:t>
                      </a:r>
                      <a:r>
                        <a:rPr lang="en-US"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6666</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0.656667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335520583"/>
                  </a:ext>
                </a:extLst>
              </a:tr>
              <a:tr h="370840">
                <a:tc>
                  <a:txBody>
                    <a:bodyPr/>
                    <a:lstStyle/>
                    <a:p>
                      <a:pPr algn="ctr"/>
                      <a:r>
                        <a:rPr lang="id-ID" sz="1100" b="1">
                          <a:effectLst/>
                          <a:latin typeface="Montserrat" pitchFamily="2" charset="0"/>
                          <a:ea typeface="Times New Roman" panose="02020603050405020304" pitchFamily="18" charset="0"/>
                          <a:cs typeface="Times New Roman" panose="02020603050405020304" pitchFamily="18" charset="0"/>
                        </a:rPr>
                        <a:t>Cryptobert</a:t>
                      </a:r>
                      <a:endParaRPr lang="en-GB" sz="120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200" b="0" dirty="0">
                          <a:solidFill>
                            <a:srgbClr val="000000"/>
                          </a:solidFill>
                          <a:effectLst/>
                          <a:latin typeface="Montserrat" pitchFamily="2" charset="0"/>
                        </a:rPr>
                        <a:t>0,506666667</a:t>
                      </a:r>
                      <a:endParaRPr lang="en-GB" sz="18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a:solidFill>
                            <a:srgbClr val="000000"/>
                          </a:solidFill>
                          <a:effectLst/>
                          <a:latin typeface="Montserrat" pitchFamily="2" charset="0"/>
                          <a:ea typeface="Times New Roman" panose="02020603050405020304" pitchFamily="18" charset="0"/>
                          <a:cs typeface="Times New Roman" panose="02020603050405020304" pitchFamily="18" charset="0"/>
                        </a:rPr>
                        <a:t>0.66</a:t>
                      </a:r>
                      <a:r>
                        <a:rPr lang="en-US" sz="1100">
                          <a:solidFill>
                            <a:srgbClr val="000000"/>
                          </a:solidFill>
                          <a:effectLst/>
                          <a:latin typeface="Montserrat" pitchFamily="2" charset="0"/>
                          <a:ea typeface="Times New Roman" panose="02020603050405020304" pitchFamily="18" charset="0"/>
                          <a:cs typeface="Times New Roman" panose="02020603050405020304" pitchFamily="18" charset="0"/>
                        </a:rPr>
                        <a:t>6666</a:t>
                      </a:r>
                      <a:endParaRPr lang="en-GB" sz="120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0.673333</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0.676667</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0.646667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01150524"/>
                  </a:ext>
                </a:extLst>
              </a:tr>
              <a:tr h="370840">
                <a:tc>
                  <a:txBody>
                    <a:bodyPr/>
                    <a:lstStyle/>
                    <a:p>
                      <a:pPr algn="ctr"/>
                      <a:r>
                        <a:rPr lang="id-ID" sz="1100" b="1">
                          <a:effectLst/>
                          <a:latin typeface="Montserrat" pitchFamily="2" charset="0"/>
                          <a:ea typeface="Times New Roman" panose="02020603050405020304" pitchFamily="18" charset="0"/>
                          <a:cs typeface="Times New Roman" panose="02020603050405020304" pitchFamily="18" charset="0"/>
                        </a:rPr>
                        <a:t>twitter-roberta-base-sentiment-latest</a:t>
                      </a:r>
                      <a:endParaRPr lang="en-GB" sz="120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200" b="0" dirty="0">
                          <a:solidFill>
                            <a:srgbClr val="000000"/>
                          </a:solidFill>
                          <a:effectLst/>
                          <a:latin typeface="Montserrat" pitchFamily="2" charset="0"/>
                        </a:rPr>
                        <a:t>0,5</a:t>
                      </a:r>
                      <a:r>
                        <a:rPr lang="en-US" sz="1200" b="0" dirty="0">
                          <a:solidFill>
                            <a:srgbClr val="000000"/>
                          </a:solidFill>
                          <a:effectLst/>
                          <a:latin typeface="Montserrat" pitchFamily="2" charset="0"/>
                        </a:rPr>
                        <a:t>2</a:t>
                      </a:r>
                      <a:r>
                        <a:rPr lang="id-ID" sz="1200" b="0" dirty="0">
                          <a:solidFill>
                            <a:srgbClr val="000000"/>
                          </a:solidFill>
                          <a:effectLst/>
                          <a:latin typeface="Montserrat" pitchFamily="2" charset="0"/>
                        </a:rPr>
                        <a:t>6666667</a:t>
                      </a:r>
                      <a:endParaRPr lang="en-GB" sz="18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0.653333</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0.65</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0.646667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a:solidFill>
                            <a:srgbClr val="000000"/>
                          </a:solidFill>
                          <a:effectLst/>
                          <a:latin typeface="Montserrat" pitchFamily="2" charset="0"/>
                          <a:ea typeface="Times New Roman" panose="02020603050405020304" pitchFamily="18" charset="0"/>
                          <a:cs typeface="Times New Roman" panose="02020603050405020304" pitchFamily="18" charset="0"/>
                        </a:rPr>
                        <a:t>0.64</a:t>
                      </a:r>
                      <a:endParaRPr lang="en-GB" sz="120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endParaRPr lang="en-GB" sz="120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016069933"/>
                  </a:ext>
                </a:extLst>
              </a:tr>
              <a:tr h="370840">
                <a:tc>
                  <a:txBody>
                    <a:bodyPr/>
                    <a:lstStyle/>
                    <a:p>
                      <a:pPr algn="ctr"/>
                      <a:r>
                        <a:rPr lang="id-ID" sz="1100" b="1">
                          <a:effectLst/>
                          <a:latin typeface="Montserrat" pitchFamily="2" charset="0"/>
                          <a:ea typeface="Times New Roman" panose="02020603050405020304" pitchFamily="18" charset="0"/>
                          <a:cs typeface="Times New Roman" panose="02020603050405020304" pitchFamily="18" charset="0"/>
                        </a:rPr>
                        <a:t>twitter-xlm-roberta-base-sentiment</a:t>
                      </a:r>
                      <a:endParaRPr lang="en-GB" sz="120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200" b="0" dirty="0">
                          <a:solidFill>
                            <a:srgbClr val="000000"/>
                          </a:solidFill>
                          <a:effectLst/>
                          <a:latin typeface="Montserrat" pitchFamily="2" charset="0"/>
                        </a:rPr>
                        <a:t>0,506666667</a:t>
                      </a:r>
                      <a:endParaRPr lang="en-GB" sz="18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0.606667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0.596667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0.616667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0.62</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520996970"/>
                  </a:ext>
                </a:extLst>
              </a:tr>
            </a:tbl>
          </a:graphicData>
        </a:graphic>
      </p:graphicFrame>
    </p:spTree>
    <p:extLst>
      <p:ext uri="{BB962C8B-B14F-4D97-AF65-F5344CB8AC3E}">
        <p14:creationId xmlns:p14="http://schemas.microsoft.com/office/powerpoint/2010/main" val="180072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377" name="Google Shape;377;p65"/>
          <p:cNvSpPr txBox="1">
            <a:spLocks noGrp="1"/>
          </p:cNvSpPr>
          <p:nvPr>
            <p:ph type="title" idx="2"/>
          </p:nvPr>
        </p:nvSpPr>
        <p:spPr>
          <a:xfrm>
            <a:off x="2031288" y="1264229"/>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78" name="Google Shape;378;p65"/>
          <p:cNvSpPr txBox="1">
            <a:spLocks noGrp="1"/>
          </p:cNvSpPr>
          <p:nvPr>
            <p:ph type="subTitle" idx="1"/>
          </p:nvPr>
        </p:nvSpPr>
        <p:spPr>
          <a:xfrm>
            <a:off x="2031288" y="1684654"/>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379" name="Google Shape;379;p65"/>
          <p:cNvSpPr txBox="1">
            <a:spLocks noGrp="1"/>
          </p:cNvSpPr>
          <p:nvPr>
            <p:ph type="title" idx="3"/>
          </p:nvPr>
        </p:nvSpPr>
        <p:spPr>
          <a:xfrm>
            <a:off x="2031288" y="2412494"/>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380" name="Google Shape;380;p65"/>
          <p:cNvSpPr txBox="1">
            <a:spLocks noGrp="1"/>
          </p:cNvSpPr>
          <p:nvPr>
            <p:ph type="subTitle" idx="4"/>
          </p:nvPr>
        </p:nvSpPr>
        <p:spPr>
          <a:xfrm>
            <a:off x="2031263" y="2829549"/>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very far away from Earth</a:t>
            </a:r>
            <a:endParaRPr/>
          </a:p>
        </p:txBody>
      </p:sp>
      <p:sp>
        <p:nvSpPr>
          <p:cNvPr id="381" name="Google Shape;381;p65"/>
          <p:cNvSpPr txBox="1">
            <a:spLocks noGrp="1"/>
          </p:cNvSpPr>
          <p:nvPr>
            <p:ph type="title" idx="5"/>
          </p:nvPr>
        </p:nvSpPr>
        <p:spPr>
          <a:xfrm>
            <a:off x="2031275" y="3560759"/>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82" name="Google Shape;382;p65"/>
          <p:cNvSpPr txBox="1">
            <a:spLocks noGrp="1"/>
          </p:cNvSpPr>
          <p:nvPr>
            <p:ph type="subTitle" idx="6"/>
          </p:nvPr>
        </p:nvSpPr>
        <p:spPr>
          <a:xfrm>
            <a:off x="2031275" y="3981846"/>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83" name="Google Shape;383;p65"/>
          <p:cNvSpPr txBox="1">
            <a:spLocks noGrp="1"/>
          </p:cNvSpPr>
          <p:nvPr>
            <p:ph type="subTitle" idx="7"/>
          </p:nvPr>
        </p:nvSpPr>
        <p:spPr>
          <a:xfrm>
            <a:off x="5701238" y="1684654"/>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planet where we all live on</a:t>
            </a:r>
            <a:endParaRPr/>
          </a:p>
        </p:txBody>
      </p:sp>
      <p:sp>
        <p:nvSpPr>
          <p:cNvPr id="384" name="Google Shape;384;p65"/>
          <p:cNvSpPr txBox="1">
            <a:spLocks noGrp="1"/>
          </p:cNvSpPr>
          <p:nvPr>
            <p:ph type="title" idx="8"/>
          </p:nvPr>
        </p:nvSpPr>
        <p:spPr>
          <a:xfrm>
            <a:off x="5701238" y="2412494"/>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Uranus</a:t>
            </a:r>
            <a:endParaRPr/>
          </a:p>
        </p:txBody>
      </p:sp>
      <p:sp>
        <p:nvSpPr>
          <p:cNvPr id="385" name="Google Shape;385;p65"/>
          <p:cNvSpPr txBox="1">
            <a:spLocks noGrp="1"/>
          </p:cNvSpPr>
          <p:nvPr>
            <p:ph type="subTitle" idx="9"/>
          </p:nvPr>
        </p:nvSpPr>
        <p:spPr>
          <a:xfrm>
            <a:off x="5701213" y="2833250"/>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Uranus is the seventh planet from the Sun</a:t>
            </a:r>
            <a:endParaRPr/>
          </a:p>
        </p:txBody>
      </p:sp>
      <p:sp>
        <p:nvSpPr>
          <p:cNvPr id="386" name="Google Shape;386;p65"/>
          <p:cNvSpPr txBox="1">
            <a:spLocks noGrp="1"/>
          </p:cNvSpPr>
          <p:nvPr>
            <p:ph type="title" idx="13"/>
          </p:nvPr>
        </p:nvSpPr>
        <p:spPr>
          <a:xfrm>
            <a:off x="5701225" y="3560759"/>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87" name="Google Shape;387;p65"/>
          <p:cNvSpPr txBox="1">
            <a:spLocks noGrp="1"/>
          </p:cNvSpPr>
          <p:nvPr>
            <p:ph type="subTitle" idx="14"/>
          </p:nvPr>
        </p:nvSpPr>
        <p:spPr>
          <a:xfrm>
            <a:off x="5701225" y="3981846"/>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388" name="Google Shape;388;p65"/>
          <p:cNvSpPr/>
          <p:nvPr/>
        </p:nvSpPr>
        <p:spPr>
          <a:xfrm>
            <a:off x="1211650" y="147864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5"/>
          <p:cNvSpPr/>
          <p:nvPr/>
        </p:nvSpPr>
        <p:spPr>
          <a:xfrm>
            <a:off x="1211650" y="2630943"/>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5"/>
          <p:cNvSpPr txBox="1">
            <a:spLocks noGrp="1"/>
          </p:cNvSpPr>
          <p:nvPr>
            <p:ph type="title" idx="15"/>
          </p:nvPr>
        </p:nvSpPr>
        <p:spPr>
          <a:xfrm>
            <a:off x="5701238" y="1264229"/>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 </a:t>
            </a:r>
            <a:endParaRPr/>
          </a:p>
        </p:txBody>
      </p:sp>
      <p:sp>
        <p:nvSpPr>
          <p:cNvPr id="391" name="Google Shape;391;p65"/>
          <p:cNvSpPr/>
          <p:nvPr/>
        </p:nvSpPr>
        <p:spPr>
          <a:xfrm>
            <a:off x="1211650" y="378324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5"/>
          <p:cNvSpPr/>
          <p:nvPr/>
        </p:nvSpPr>
        <p:spPr>
          <a:xfrm>
            <a:off x="4881600" y="147867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5"/>
          <p:cNvSpPr/>
          <p:nvPr/>
        </p:nvSpPr>
        <p:spPr>
          <a:xfrm>
            <a:off x="4881600" y="2630943"/>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5"/>
          <p:cNvSpPr/>
          <p:nvPr/>
        </p:nvSpPr>
        <p:spPr>
          <a:xfrm>
            <a:off x="4881600" y="378324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5"/>
          <p:cNvSpPr txBox="1">
            <a:spLocks noGrp="1"/>
          </p:cNvSpPr>
          <p:nvPr>
            <p:ph type="title" idx="16"/>
          </p:nvPr>
        </p:nvSpPr>
        <p:spPr>
          <a:xfrm>
            <a:off x="1211650" y="15945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96" name="Google Shape;396;p65"/>
          <p:cNvSpPr txBox="1">
            <a:spLocks noGrp="1"/>
          </p:cNvSpPr>
          <p:nvPr>
            <p:ph type="title" idx="17"/>
          </p:nvPr>
        </p:nvSpPr>
        <p:spPr>
          <a:xfrm>
            <a:off x="1211650" y="39089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97" name="Google Shape;397;p65"/>
          <p:cNvSpPr txBox="1">
            <a:spLocks noGrp="1"/>
          </p:cNvSpPr>
          <p:nvPr>
            <p:ph type="title" idx="18"/>
          </p:nvPr>
        </p:nvSpPr>
        <p:spPr>
          <a:xfrm>
            <a:off x="1211650" y="27517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8" name="Google Shape;398;p65"/>
          <p:cNvSpPr txBox="1">
            <a:spLocks noGrp="1"/>
          </p:cNvSpPr>
          <p:nvPr>
            <p:ph type="title" idx="19"/>
          </p:nvPr>
        </p:nvSpPr>
        <p:spPr>
          <a:xfrm>
            <a:off x="4881600" y="15945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9" name="Google Shape;399;p65"/>
          <p:cNvSpPr txBox="1">
            <a:spLocks noGrp="1"/>
          </p:cNvSpPr>
          <p:nvPr>
            <p:ph type="title" idx="20"/>
          </p:nvPr>
        </p:nvSpPr>
        <p:spPr>
          <a:xfrm>
            <a:off x="4881600" y="39089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00" name="Google Shape;400;p65"/>
          <p:cNvSpPr txBox="1">
            <a:spLocks noGrp="1"/>
          </p:cNvSpPr>
          <p:nvPr>
            <p:ph type="title" idx="21"/>
          </p:nvPr>
        </p:nvSpPr>
        <p:spPr>
          <a:xfrm>
            <a:off x="4881600" y="27517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6"/>
          <p:cNvSpPr/>
          <p:nvPr/>
        </p:nvSpPr>
        <p:spPr>
          <a:xfrm>
            <a:off x="42383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6"/>
          <p:cNvSpPr/>
          <p:nvPr/>
        </p:nvSpPr>
        <p:spPr>
          <a:xfrm>
            <a:off x="15822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Goals</a:t>
            </a:r>
            <a:endParaRPr/>
          </a:p>
        </p:txBody>
      </p:sp>
      <p:sp>
        <p:nvSpPr>
          <p:cNvPr id="408" name="Google Shape;408;p66"/>
          <p:cNvSpPr txBox="1">
            <a:spLocks noGrp="1"/>
          </p:cNvSpPr>
          <p:nvPr>
            <p:ph type="title" idx="2"/>
          </p:nvPr>
        </p:nvSpPr>
        <p:spPr>
          <a:xfrm>
            <a:off x="8152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09" name="Google Shape;409;p66"/>
          <p:cNvSpPr txBox="1">
            <a:spLocks noGrp="1"/>
          </p:cNvSpPr>
          <p:nvPr>
            <p:ph type="subTitle" idx="1"/>
          </p:nvPr>
        </p:nvSpPr>
        <p:spPr>
          <a:xfrm>
            <a:off x="8152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410" name="Google Shape;410;p66"/>
          <p:cNvSpPr txBox="1">
            <a:spLocks noGrp="1"/>
          </p:cNvSpPr>
          <p:nvPr>
            <p:ph type="title" idx="3"/>
          </p:nvPr>
        </p:nvSpPr>
        <p:spPr>
          <a:xfrm>
            <a:off x="34713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11" name="Google Shape;411;p66"/>
          <p:cNvSpPr txBox="1">
            <a:spLocks noGrp="1"/>
          </p:cNvSpPr>
          <p:nvPr>
            <p:ph type="subTitle" idx="4"/>
          </p:nvPr>
        </p:nvSpPr>
        <p:spPr>
          <a:xfrm>
            <a:off x="34713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12" name="Google Shape;412;p66"/>
          <p:cNvSpPr txBox="1">
            <a:spLocks noGrp="1"/>
          </p:cNvSpPr>
          <p:nvPr>
            <p:ph type="title" idx="5"/>
          </p:nvPr>
        </p:nvSpPr>
        <p:spPr>
          <a:xfrm>
            <a:off x="61274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13" name="Google Shape;413;p66"/>
          <p:cNvSpPr txBox="1">
            <a:spLocks noGrp="1"/>
          </p:cNvSpPr>
          <p:nvPr>
            <p:ph type="subTitle" idx="6"/>
          </p:nvPr>
        </p:nvSpPr>
        <p:spPr>
          <a:xfrm>
            <a:off x="61274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 This planet is full of iron oxide dust</a:t>
            </a:r>
            <a:endParaRPr/>
          </a:p>
        </p:txBody>
      </p:sp>
      <p:grpSp>
        <p:nvGrpSpPr>
          <p:cNvPr id="414" name="Google Shape;414;p66"/>
          <p:cNvGrpSpPr/>
          <p:nvPr/>
        </p:nvGrpSpPr>
        <p:grpSpPr>
          <a:xfrm>
            <a:off x="1745591" y="1978456"/>
            <a:ext cx="340573" cy="339271"/>
            <a:chOff x="898875" y="4399275"/>
            <a:chExt cx="483700" cy="481850"/>
          </a:xfrm>
        </p:grpSpPr>
        <p:sp>
          <p:nvSpPr>
            <p:cNvPr id="415" name="Google Shape;415;p6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 name="Google Shape;416;p66"/>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6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6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6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 name="Google Shape;420;p6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 name="Google Shape;421;p6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 name="Google Shape;422;p6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 name="Google Shape;423;p66"/>
          <p:cNvGrpSpPr/>
          <p:nvPr/>
        </p:nvGrpSpPr>
        <p:grpSpPr>
          <a:xfrm>
            <a:off x="4402382" y="2018912"/>
            <a:ext cx="339253" cy="258369"/>
            <a:chOff x="3271200" y="3863875"/>
            <a:chExt cx="481825" cy="366950"/>
          </a:xfrm>
        </p:grpSpPr>
        <p:sp>
          <p:nvSpPr>
            <p:cNvPr id="424" name="Google Shape;424;p6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 name="Google Shape;425;p6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6" name="Google Shape;426;p66"/>
          <p:cNvGrpSpPr/>
          <p:nvPr/>
        </p:nvGrpSpPr>
        <p:grpSpPr>
          <a:xfrm>
            <a:off x="7057829" y="1978480"/>
            <a:ext cx="339253" cy="339253"/>
            <a:chOff x="899850" y="4992125"/>
            <a:chExt cx="481825" cy="481825"/>
          </a:xfrm>
        </p:grpSpPr>
        <p:sp>
          <p:nvSpPr>
            <p:cNvPr id="427" name="Google Shape;427;p6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 name="Google Shape;428;p6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 name="Google Shape;429;p6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0" name="Google Shape;430;p66"/>
          <p:cNvSpPr/>
          <p:nvPr/>
        </p:nvSpPr>
        <p:spPr>
          <a:xfrm>
            <a:off x="68944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Goals</a:t>
            </a:r>
            <a:endParaRPr/>
          </a:p>
        </p:txBody>
      </p:sp>
      <p:sp>
        <p:nvSpPr>
          <p:cNvPr id="436" name="Google Shape;436;p67"/>
          <p:cNvSpPr txBox="1">
            <a:spLocks noGrp="1"/>
          </p:cNvSpPr>
          <p:nvPr>
            <p:ph type="title" idx="2"/>
          </p:nvPr>
        </p:nvSpPr>
        <p:spPr>
          <a:xfrm>
            <a:off x="1935565" y="1381700"/>
            <a:ext cx="4044300" cy="49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37" name="Google Shape;437;p67"/>
          <p:cNvSpPr txBox="1">
            <a:spLocks noGrp="1"/>
          </p:cNvSpPr>
          <p:nvPr>
            <p:ph type="subTitle" idx="1"/>
          </p:nvPr>
        </p:nvSpPr>
        <p:spPr>
          <a:xfrm>
            <a:off x="1935562" y="1772829"/>
            <a:ext cx="40443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438" name="Google Shape;438;p67"/>
          <p:cNvSpPr txBox="1">
            <a:spLocks noGrp="1"/>
          </p:cNvSpPr>
          <p:nvPr>
            <p:ph type="title" idx="3"/>
          </p:nvPr>
        </p:nvSpPr>
        <p:spPr>
          <a:xfrm>
            <a:off x="3164090" y="2429973"/>
            <a:ext cx="4044300" cy="49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439" name="Google Shape;439;p67"/>
          <p:cNvSpPr txBox="1">
            <a:spLocks noGrp="1"/>
          </p:cNvSpPr>
          <p:nvPr>
            <p:ph type="subTitle" idx="4"/>
          </p:nvPr>
        </p:nvSpPr>
        <p:spPr>
          <a:xfrm>
            <a:off x="3164087" y="2821102"/>
            <a:ext cx="4044300" cy="54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This planet is full of iron oxide dust</a:t>
            </a:r>
            <a:endParaRPr/>
          </a:p>
        </p:txBody>
      </p:sp>
      <p:sp>
        <p:nvSpPr>
          <p:cNvPr id="440" name="Google Shape;440;p67"/>
          <p:cNvSpPr txBox="1">
            <a:spLocks noGrp="1"/>
          </p:cNvSpPr>
          <p:nvPr>
            <p:ph type="title" idx="5"/>
          </p:nvPr>
        </p:nvSpPr>
        <p:spPr>
          <a:xfrm>
            <a:off x="1935565" y="3475128"/>
            <a:ext cx="4044300" cy="49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41" name="Google Shape;441;p67"/>
          <p:cNvSpPr txBox="1">
            <a:spLocks noGrp="1"/>
          </p:cNvSpPr>
          <p:nvPr>
            <p:ph type="subTitle" idx="6"/>
          </p:nvPr>
        </p:nvSpPr>
        <p:spPr>
          <a:xfrm>
            <a:off x="1935562" y="3866257"/>
            <a:ext cx="40443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442" name="Google Shape;442;p67"/>
          <p:cNvSpPr/>
          <p:nvPr/>
        </p:nvSpPr>
        <p:spPr>
          <a:xfrm>
            <a:off x="1192138" y="156066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7"/>
          <p:cNvSpPr/>
          <p:nvPr/>
        </p:nvSpPr>
        <p:spPr>
          <a:xfrm>
            <a:off x="1192138" y="365508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7"/>
          <p:cNvSpPr/>
          <p:nvPr/>
        </p:nvSpPr>
        <p:spPr>
          <a:xfrm>
            <a:off x="7284563" y="260787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67"/>
          <p:cNvGrpSpPr/>
          <p:nvPr/>
        </p:nvGrpSpPr>
        <p:grpSpPr>
          <a:xfrm>
            <a:off x="1419142" y="3843953"/>
            <a:ext cx="213212" cy="289481"/>
            <a:chOff x="5868888" y="1730075"/>
            <a:chExt cx="318275" cy="432125"/>
          </a:xfrm>
        </p:grpSpPr>
        <p:sp>
          <p:nvSpPr>
            <p:cNvPr id="446" name="Google Shape;446;p67"/>
            <p:cNvSpPr/>
            <p:nvPr/>
          </p:nvSpPr>
          <p:spPr>
            <a:xfrm>
              <a:off x="6071613" y="1756250"/>
              <a:ext cx="115550" cy="25450"/>
            </a:xfrm>
            <a:custGeom>
              <a:avLst/>
              <a:gdLst/>
              <a:ahLst/>
              <a:cxnLst/>
              <a:rect l="l" t="t" r="r" b="b"/>
              <a:pathLst>
                <a:path w="4622" h="1018" extrusionOk="0">
                  <a:moveTo>
                    <a:pt x="1" y="1"/>
                  </a:moveTo>
                  <a:lnTo>
                    <a:pt x="1" y="1018"/>
                  </a:lnTo>
                  <a:lnTo>
                    <a:pt x="4086" y="1018"/>
                  </a:lnTo>
                  <a:cubicBezTo>
                    <a:pt x="4381" y="1018"/>
                    <a:pt x="4622" y="759"/>
                    <a:pt x="4586" y="447"/>
                  </a:cubicBezTo>
                  <a:cubicBezTo>
                    <a:pt x="4559" y="188"/>
                    <a:pt x="4327" y="1"/>
                    <a:pt x="4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7"/>
            <p:cNvSpPr/>
            <p:nvPr/>
          </p:nvSpPr>
          <p:spPr>
            <a:xfrm>
              <a:off x="5868888" y="1730075"/>
              <a:ext cx="254725" cy="153550"/>
            </a:xfrm>
            <a:custGeom>
              <a:avLst/>
              <a:gdLst/>
              <a:ahLst/>
              <a:cxnLst/>
              <a:rect l="l" t="t" r="r" b="b"/>
              <a:pathLst>
                <a:path w="10189" h="6142" extrusionOk="0">
                  <a:moveTo>
                    <a:pt x="6590" y="1"/>
                  </a:moveTo>
                  <a:cubicBezTo>
                    <a:pt x="6570" y="1"/>
                    <a:pt x="6551" y="2"/>
                    <a:pt x="6531" y="4"/>
                  </a:cubicBezTo>
                  <a:lnTo>
                    <a:pt x="3497" y="343"/>
                  </a:lnTo>
                  <a:cubicBezTo>
                    <a:pt x="3239" y="370"/>
                    <a:pt x="3042" y="593"/>
                    <a:pt x="3042" y="852"/>
                  </a:cubicBezTo>
                  <a:lnTo>
                    <a:pt x="3060" y="3073"/>
                  </a:lnTo>
                  <a:lnTo>
                    <a:pt x="2320" y="3073"/>
                  </a:lnTo>
                  <a:cubicBezTo>
                    <a:pt x="1811" y="3073"/>
                    <a:pt x="1624" y="3742"/>
                    <a:pt x="2052" y="4010"/>
                  </a:cubicBezTo>
                  <a:lnTo>
                    <a:pt x="1276" y="5134"/>
                  </a:lnTo>
                  <a:lnTo>
                    <a:pt x="553" y="5134"/>
                  </a:lnTo>
                  <a:cubicBezTo>
                    <a:pt x="286" y="5134"/>
                    <a:pt x="63" y="5321"/>
                    <a:pt x="36" y="5580"/>
                  </a:cubicBezTo>
                  <a:cubicBezTo>
                    <a:pt x="0" y="5883"/>
                    <a:pt x="241" y="6142"/>
                    <a:pt x="536" y="6142"/>
                  </a:cubicBezTo>
                  <a:lnTo>
                    <a:pt x="9635" y="6142"/>
                  </a:lnTo>
                  <a:cubicBezTo>
                    <a:pt x="9894" y="6142"/>
                    <a:pt x="10126" y="5955"/>
                    <a:pt x="10152" y="5696"/>
                  </a:cubicBezTo>
                  <a:cubicBezTo>
                    <a:pt x="10188" y="5393"/>
                    <a:pt x="9947" y="5134"/>
                    <a:pt x="9653" y="5134"/>
                  </a:cubicBezTo>
                  <a:lnTo>
                    <a:pt x="8948" y="5134"/>
                  </a:lnTo>
                  <a:lnTo>
                    <a:pt x="8217" y="3965"/>
                  </a:lnTo>
                  <a:cubicBezTo>
                    <a:pt x="8573" y="3662"/>
                    <a:pt x="8359" y="3073"/>
                    <a:pt x="7887" y="3073"/>
                  </a:cubicBezTo>
                  <a:lnTo>
                    <a:pt x="7093" y="3073"/>
                  </a:lnTo>
                  <a:lnTo>
                    <a:pt x="7093" y="513"/>
                  </a:lnTo>
                  <a:cubicBezTo>
                    <a:pt x="7093" y="229"/>
                    <a:pt x="6867" y="1"/>
                    <a:pt x="6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7"/>
            <p:cNvSpPr/>
            <p:nvPr/>
          </p:nvSpPr>
          <p:spPr>
            <a:xfrm>
              <a:off x="5983738" y="1963000"/>
              <a:ext cx="126700" cy="126700"/>
            </a:xfrm>
            <a:custGeom>
              <a:avLst/>
              <a:gdLst/>
              <a:ahLst/>
              <a:cxnLst/>
              <a:rect l="l" t="t" r="r" b="b"/>
              <a:pathLst>
                <a:path w="5068" h="5068" extrusionOk="0">
                  <a:moveTo>
                    <a:pt x="1" y="1"/>
                  </a:moveTo>
                  <a:lnTo>
                    <a:pt x="1" y="5068"/>
                  </a:lnTo>
                  <a:lnTo>
                    <a:pt x="5068" y="5068"/>
                  </a:lnTo>
                  <a:lnTo>
                    <a:pt x="5068" y="4051"/>
                  </a:lnTo>
                  <a:lnTo>
                    <a:pt x="1535" y="4051"/>
                  </a:lnTo>
                  <a:cubicBezTo>
                    <a:pt x="1276" y="4051"/>
                    <a:pt x="1053" y="3864"/>
                    <a:pt x="1018" y="3605"/>
                  </a:cubicBezTo>
                  <a:cubicBezTo>
                    <a:pt x="991" y="3302"/>
                    <a:pt x="1223" y="3043"/>
                    <a:pt x="1526" y="3043"/>
                  </a:cubicBezTo>
                  <a:lnTo>
                    <a:pt x="5068" y="3043"/>
                  </a:lnTo>
                  <a:lnTo>
                    <a:pt x="5068" y="2026"/>
                  </a:lnTo>
                  <a:lnTo>
                    <a:pt x="1535" y="2026"/>
                  </a:lnTo>
                  <a:cubicBezTo>
                    <a:pt x="1276" y="2026"/>
                    <a:pt x="1053" y="1838"/>
                    <a:pt x="1018" y="1580"/>
                  </a:cubicBezTo>
                  <a:cubicBezTo>
                    <a:pt x="991" y="1276"/>
                    <a:pt x="1223" y="1018"/>
                    <a:pt x="1526" y="1018"/>
                  </a:cubicBezTo>
                  <a:lnTo>
                    <a:pt x="5068" y="1018"/>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7"/>
            <p:cNvSpPr/>
            <p:nvPr/>
          </p:nvSpPr>
          <p:spPr>
            <a:xfrm>
              <a:off x="5881813" y="1909025"/>
              <a:ext cx="228625" cy="253175"/>
            </a:xfrm>
            <a:custGeom>
              <a:avLst/>
              <a:gdLst/>
              <a:ahLst/>
              <a:cxnLst/>
              <a:rect l="l" t="t" r="r" b="b"/>
              <a:pathLst>
                <a:path w="9145" h="10127" extrusionOk="0">
                  <a:moveTo>
                    <a:pt x="1" y="1"/>
                  </a:moveTo>
                  <a:lnTo>
                    <a:pt x="1" y="9618"/>
                  </a:lnTo>
                  <a:cubicBezTo>
                    <a:pt x="1" y="9903"/>
                    <a:pt x="224" y="10126"/>
                    <a:pt x="500" y="10126"/>
                  </a:cubicBezTo>
                  <a:lnTo>
                    <a:pt x="8636" y="10126"/>
                  </a:lnTo>
                  <a:cubicBezTo>
                    <a:pt x="8922" y="10126"/>
                    <a:pt x="9145" y="9903"/>
                    <a:pt x="9145" y="9618"/>
                  </a:cubicBezTo>
                  <a:lnTo>
                    <a:pt x="9145" y="8235"/>
                  </a:lnTo>
                  <a:lnTo>
                    <a:pt x="3578" y="8235"/>
                  </a:lnTo>
                  <a:cubicBezTo>
                    <a:pt x="3293" y="8235"/>
                    <a:pt x="3070" y="8012"/>
                    <a:pt x="3070" y="7726"/>
                  </a:cubicBezTo>
                  <a:lnTo>
                    <a:pt x="3070" y="1651"/>
                  </a:lnTo>
                  <a:cubicBezTo>
                    <a:pt x="3070" y="1375"/>
                    <a:pt x="3293" y="1152"/>
                    <a:pt x="3578" y="1152"/>
                  </a:cubicBezTo>
                  <a:lnTo>
                    <a:pt x="9145" y="1152"/>
                  </a:lnTo>
                  <a:lnTo>
                    <a:pt x="9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67"/>
          <p:cNvGrpSpPr/>
          <p:nvPr/>
        </p:nvGrpSpPr>
        <p:grpSpPr>
          <a:xfrm>
            <a:off x="1376327" y="1768844"/>
            <a:ext cx="298826" cy="250861"/>
            <a:chOff x="6393888" y="1758825"/>
            <a:chExt cx="446075" cy="374475"/>
          </a:xfrm>
        </p:grpSpPr>
        <p:sp>
          <p:nvSpPr>
            <p:cNvPr id="451" name="Google Shape;451;p67"/>
            <p:cNvSpPr/>
            <p:nvPr/>
          </p:nvSpPr>
          <p:spPr>
            <a:xfrm>
              <a:off x="6560263" y="1758825"/>
              <a:ext cx="210575" cy="209325"/>
            </a:xfrm>
            <a:custGeom>
              <a:avLst/>
              <a:gdLst/>
              <a:ahLst/>
              <a:cxnLst/>
              <a:rect l="l" t="t" r="r" b="b"/>
              <a:pathLst>
                <a:path w="8423" h="8373" extrusionOk="0">
                  <a:moveTo>
                    <a:pt x="7860" y="1"/>
                  </a:moveTo>
                  <a:cubicBezTo>
                    <a:pt x="7731" y="1"/>
                    <a:pt x="7601" y="50"/>
                    <a:pt x="7503" y="148"/>
                  </a:cubicBezTo>
                  <a:lnTo>
                    <a:pt x="5219" y="2440"/>
                  </a:lnTo>
                  <a:lnTo>
                    <a:pt x="4863" y="2084"/>
                  </a:lnTo>
                  <a:cubicBezTo>
                    <a:pt x="4762" y="1983"/>
                    <a:pt x="4633" y="1933"/>
                    <a:pt x="4502" y="1933"/>
                  </a:cubicBezTo>
                  <a:cubicBezTo>
                    <a:pt x="4412" y="1933"/>
                    <a:pt x="4321" y="1956"/>
                    <a:pt x="4238" y="2003"/>
                  </a:cubicBezTo>
                  <a:lnTo>
                    <a:pt x="2793" y="2878"/>
                  </a:lnTo>
                  <a:lnTo>
                    <a:pt x="2356" y="2440"/>
                  </a:lnTo>
                  <a:cubicBezTo>
                    <a:pt x="2258" y="2342"/>
                    <a:pt x="2128" y="2293"/>
                    <a:pt x="1999" y="2293"/>
                  </a:cubicBezTo>
                  <a:cubicBezTo>
                    <a:pt x="1870" y="2293"/>
                    <a:pt x="1740" y="2342"/>
                    <a:pt x="1642" y="2440"/>
                  </a:cubicBezTo>
                  <a:lnTo>
                    <a:pt x="1" y="4073"/>
                  </a:lnTo>
                  <a:lnTo>
                    <a:pt x="4301" y="8373"/>
                  </a:lnTo>
                  <a:lnTo>
                    <a:pt x="5933" y="6731"/>
                  </a:lnTo>
                  <a:cubicBezTo>
                    <a:pt x="6129" y="6535"/>
                    <a:pt x="6129" y="6214"/>
                    <a:pt x="5933" y="6018"/>
                  </a:cubicBezTo>
                  <a:lnTo>
                    <a:pt x="5496" y="5581"/>
                  </a:lnTo>
                  <a:lnTo>
                    <a:pt x="6370" y="4135"/>
                  </a:lnTo>
                  <a:cubicBezTo>
                    <a:pt x="6486" y="3930"/>
                    <a:pt x="6459" y="3680"/>
                    <a:pt x="6290" y="3511"/>
                  </a:cubicBezTo>
                  <a:lnTo>
                    <a:pt x="5933" y="3154"/>
                  </a:lnTo>
                  <a:lnTo>
                    <a:pt x="8217" y="870"/>
                  </a:lnTo>
                  <a:cubicBezTo>
                    <a:pt x="8422" y="674"/>
                    <a:pt x="8422" y="353"/>
                    <a:pt x="8217" y="148"/>
                  </a:cubicBezTo>
                  <a:cubicBezTo>
                    <a:pt x="8119" y="50"/>
                    <a:pt x="7989" y="1"/>
                    <a:pt x="7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7"/>
            <p:cNvSpPr/>
            <p:nvPr/>
          </p:nvSpPr>
          <p:spPr>
            <a:xfrm>
              <a:off x="6393888" y="1878475"/>
              <a:ext cx="256050" cy="254825"/>
            </a:xfrm>
            <a:custGeom>
              <a:avLst/>
              <a:gdLst/>
              <a:ahLst/>
              <a:cxnLst/>
              <a:rect l="l" t="t" r="r" b="b"/>
              <a:pathLst>
                <a:path w="10242" h="10193" extrusionOk="0">
                  <a:moveTo>
                    <a:pt x="5942" y="1"/>
                  </a:moveTo>
                  <a:lnTo>
                    <a:pt x="2365" y="3587"/>
                  </a:lnTo>
                  <a:lnTo>
                    <a:pt x="2008" y="3230"/>
                  </a:lnTo>
                  <a:cubicBezTo>
                    <a:pt x="1905" y="3128"/>
                    <a:pt x="1774" y="3076"/>
                    <a:pt x="1643" y="3076"/>
                  </a:cubicBezTo>
                  <a:cubicBezTo>
                    <a:pt x="1513" y="3076"/>
                    <a:pt x="1383" y="3128"/>
                    <a:pt x="1285" y="3230"/>
                  </a:cubicBezTo>
                  <a:cubicBezTo>
                    <a:pt x="1089" y="3426"/>
                    <a:pt x="1089" y="3748"/>
                    <a:pt x="1285" y="3944"/>
                  </a:cubicBezTo>
                  <a:cubicBezTo>
                    <a:pt x="1553" y="4202"/>
                    <a:pt x="3203" y="5862"/>
                    <a:pt x="3435" y="6094"/>
                  </a:cubicBezTo>
                  <a:lnTo>
                    <a:pt x="2106" y="7423"/>
                  </a:lnTo>
                  <a:lnTo>
                    <a:pt x="910" y="6228"/>
                  </a:lnTo>
                  <a:cubicBezTo>
                    <a:pt x="812" y="6129"/>
                    <a:pt x="683" y="6080"/>
                    <a:pt x="554" y="6080"/>
                  </a:cubicBezTo>
                  <a:cubicBezTo>
                    <a:pt x="424" y="6080"/>
                    <a:pt x="295" y="6129"/>
                    <a:pt x="197" y="6228"/>
                  </a:cubicBezTo>
                  <a:cubicBezTo>
                    <a:pt x="0" y="6424"/>
                    <a:pt x="0" y="6745"/>
                    <a:pt x="197" y="6941"/>
                  </a:cubicBezTo>
                  <a:cubicBezTo>
                    <a:pt x="402" y="7155"/>
                    <a:pt x="2686" y="9439"/>
                    <a:pt x="3292" y="10046"/>
                  </a:cubicBezTo>
                  <a:cubicBezTo>
                    <a:pt x="3395" y="10144"/>
                    <a:pt x="3527" y="10193"/>
                    <a:pt x="3657" y="10193"/>
                  </a:cubicBezTo>
                  <a:cubicBezTo>
                    <a:pt x="3787" y="10193"/>
                    <a:pt x="3917" y="10144"/>
                    <a:pt x="4015" y="10046"/>
                  </a:cubicBezTo>
                  <a:cubicBezTo>
                    <a:pt x="4211" y="9849"/>
                    <a:pt x="4211" y="9528"/>
                    <a:pt x="4015" y="9332"/>
                  </a:cubicBezTo>
                  <a:lnTo>
                    <a:pt x="2820" y="8137"/>
                  </a:lnTo>
                  <a:lnTo>
                    <a:pt x="4149" y="6807"/>
                  </a:lnTo>
                  <a:cubicBezTo>
                    <a:pt x="4407" y="7057"/>
                    <a:pt x="5960" y="8609"/>
                    <a:pt x="6299" y="8957"/>
                  </a:cubicBezTo>
                  <a:cubicBezTo>
                    <a:pt x="6397" y="9056"/>
                    <a:pt x="6526" y="9105"/>
                    <a:pt x="6656" y="9105"/>
                  </a:cubicBezTo>
                  <a:cubicBezTo>
                    <a:pt x="6785" y="9105"/>
                    <a:pt x="6914" y="9056"/>
                    <a:pt x="7012" y="8957"/>
                  </a:cubicBezTo>
                  <a:cubicBezTo>
                    <a:pt x="7218" y="8761"/>
                    <a:pt x="7218" y="8440"/>
                    <a:pt x="7012" y="8235"/>
                  </a:cubicBezTo>
                  <a:lnTo>
                    <a:pt x="6656" y="7878"/>
                  </a:lnTo>
                  <a:lnTo>
                    <a:pt x="7378" y="7164"/>
                  </a:lnTo>
                  <a:lnTo>
                    <a:pt x="5942" y="5737"/>
                  </a:lnTo>
                  <a:cubicBezTo>
                    <a:pt x="5746" y="5532"/>
                    <a:pt x="5746" y="5211"/>
                    <a:pt x="5942" y="5014"/>
                  </a:cubicBezTo>
                  <a:cubicBezTo>
                    <a:pt x="6040" y="4916"/>
                    <a:pt x="6169" y="4867"/>
                    <a:pt x="6299" y="4867"/>
                  </a:cubicBezTo>
                  <a:cubicBezTo>
                    <a:pt x="6428" y="4867"/>
                    <a:pt x="6557" y="4916"/>
                    <a:pt x="6656" y="5014"/>
                  </a:cubicBezTo>
                  <a:lnTo>
                    <a:pt x="8092" y="6451"/>
                  </a:lnTo>
                  <a:lnTo>
                    <a:pt x="8806" y="5737"/>
                  </a:lnTo>
                  <a:lnTo>
                    <a:pt x="7378" y="4301"/>
                  </a:lnTo>
                  <a:cubicBezTo>
                    <a:pt x="7173" y="4104"/>
                    <a:pt x="7173" y="3783"/>
                    <a:pt x="7378" y="3587"/>
                  </a:cubicBezTo>
                  <a:cubicBezTo>
                    <a:pt x="7476" y="3489"/>
                    <a:pt x="7606" y="3440"/>
                    <a:pt x="7735" y="3440"/>
                  </a:cubicBezTo>
                  <a:cubicBezTo>
                    <a:pt x="7864" y="3440"/>
                    <a:pt x="7994" y="3489"/>
                    <a:pt x="8092" y="3587"/>
                  </a:cubicBezTo>
                  <a:lnTo>
                    <a:pt x="9519" y="5014"/>
                  </a:lnTo>
                  <a:lnTo>
                    <a:pt x="10242" y="4301"/>
                  </a:lnTo>
                  <a:lnTo>
                    <a:pt x="5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7"/>
            <p:cNvSpPr/>
            <p:nvPr/>
          </p:nvSpPr>
          <p:spPr>
            <a:xfrm>
              <a:off x="6738238" y="1798975"/>
              <a:ext cx="101725" cy="86450"/>
            </a:xfrm>
            <a:custGeom>
              <a:avLst/>
              <a:gdLst/>
              <a:ahLst/>
              <a:cxnLst/>
              <a:rect l="l" t="t" r="r" b="b"/>
              <a:pathLst>
                <a:path w="4069" h="3458" extrusionOk="0">
                  <a:moveTo>
                    <a:pt x="2035" y="0"/>
                  </a:moveTo>
                  <a:cubicBezTo>
                    <a:pt x="1905" y="0"/>
                    <a:pt x="1776" y="49"/>
                    <a:pt x="1678" y="148"/>
                  </a:cubicBezTo>
                  <a:lnTo>
                    <a:pt x="964" y="861"/>
                  </a:lnTo>
                  <a:cubicBezTo>
                    <a:pt x="1" y="1825"/>
                    <a:pt x="687" y="3457"/>
                    <a:pt x="2035" y="3457"/>
                  </a:cubicBezTo>
                  <a:cubicBezTo>
                    <a:pt x="3382" y="3457"/>
                    <a:pt x="4069" y="1825"/>
                    <a:pt x="3105" y="861"/>
                  </a:cubicBezTo>
                  <a:lnTo>
                    <a:pt x="2391" y="148"/>
                  </a:lnTo>
                  <a:cubicBezTo>
                    <a:pt x="2293" y="49"/>
                    <a:pt x="2164" y="0"/>
                    <a:pt x="2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67"/>
          <p:cNvGrpSpPr/>
          <p:nvPr/>
        </p:nvGrpSpPr>
        <p:grpSpPr>
          <a:xfrm>
            <a:off x="7472789" y="2787122"/>
            <a:ext cx="290770" cy="289414"/>
            <a:chOff x="6977538" y="1730175"/>
            <a:chExt cx="434050" cy="432025"/>
          </a:xfrm>
        </p:grpSpPr>
        <p:sp>
          <p:nvSpPr>
            <p:cNvPr id="455" name="Google Shape;455;p67"/>
            <p:cNvSpPr/>
            <p:nvPr/>
          </p:nvSpPr>
          <p:spPr>
            <a:xfrm>
              <a:off x="7015463" y="2110650"/>
              <a:ext cx="177100" cy="51550"/>
            </a:xfrm>
            <a:custGeom>
              <a:avLst/>
              <a:gdLst/>
              <a:ahLst/>
              <a:cxnLst/>
              <a:rect l="l" t="t" r="r" b="b"/>
              <a:pathLst>
                <a:path w="7084" h="2062" extrusionOk="0">
                  <a:moveTo>
                    <a:pt x="0" y="0"/>
                  </a:moveTo>
                  <a:lnTo>
                    <a:pt x="0" y="884"/>
                  </a:lnTo>
                  <a:cubicBezTo>
                    <a:pt x="0" y="1535"/>
                    <a:pt x="527" y="2061"/>
                    <a:pt x="1178" y="2061"/>
                  </a:cubicBezTo>
                  <a:lnTo>
                    <a:pt x="5906" y="2061"/>
                  </a:lnTo>
                  <a:cubicBezTo>
                    <a:pt x="6557" y="2061"/>
                    <a:pt x="7084" y="1535"/>
                    <a:pt x="7084" y="884"/>
                  </a:cubicBezTo>
                  <a:lnTo>
                    <a:pt x="7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7"/>
            <p:cNvSpPr/>
            <p:nvPr/>
          </p:nvSpPr>
          <p:spPr>
            <a:xfrm>
              <a:off x="7079238" y="1882725"/>
              <a:ext cx="50650" cy="50650"/>
            </a:xfrm>
            <a:custGeom>
              <a:avLst/>
              <a:gdLst/>
              <a:ahLst/>
              <a:cxnLst/>
              <a:rect l="l" t="t" r="r" b="b"/>
              <a:pathLst>
                <a:path w="2026" h="2026" extrusionOk="0">
                  <a:moveTo>
                    <a:pt x="1018" y="0"/>
                  </a:moveTo>
                  <a:cubicBezTo>
                    <a:pt x="456" y="0"/>
                    <a:pt x="1" y="446"/>
                    <a:pt x="1" y="1008"/>
                  </a:cubicBezTo>
                  <a:cubicBezTo>
                    <a:pt x="1" y="1570"/>
                    <a:pt x="456" y="2025"/>
                    <a:pt x="1018" y="2025"/>
                  </a:cubicBezTo>
                  <a:cubicBezTo>
                    <a:pt x="1580" y="2025"/>
                    <a:pt x="2026" y="1570"/>
                    <a:pt x="2026" y="1008"/>
                  </a:cubicBezTo>
                  <a:cubicBezTo>
                    <a:pt x="2026" y="446"/>
                    <a:pt x="1580"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7"/>
            <p:cNvSpPr/>
            <p:nvPr/>
          </p:nvSpPr>
          <p:spPr>
            <a:xfrm>
              <a:off x="6997613" y="2015425"/>
              <a:ext cx="212125" cy="70050"/>
            </a:xfrm>
            <a:custGeom>
              <a:avLst/>
              <a:gdLst/>
              <a:ahLst/>
              <a:cxnLst/>
              <a:rect l="l" t="t" r="r" b="b"/>
              <a:pathLst>
                <a:path w="8485" h="2802" extrusionOk="0">
                  <a:moveTo>
                    <a:pt x="1" y="0"/>
                  </a:moveTo>
                  <a:lnTo>
                    <a:pt x="161" y="2329"/>
                  </a:lnTo>
                  <a:cubicBezTo>
                    <a:pt x="188" y="2596"/>
                    <a:pt x="402" y="2801"/>
                    <a:pt x="670" y="2801"/>
                  </a:cubicBezTo>
                  <a:lnTo>
                    <a:pt x="7789" y="2801"/>
                  </a:lnTo>
                  <a:cubicBezTo>
                    <a:pt x="8056" y="2801"/>
                    <a:pt x="8279" y="2596"/>
                    <a:pt x="8297" y="2329"/>
                  </a:cubicBezTo>
                  <a:lnTo>
                    <a:pt x="8485" y="9"/>
                  </a:lnTo>
                  <a:lnTo>
                    <a:pt x="8485" y="9"/>
                  </a:lnTo>
                  <a:cubicBezTo>
                    <a:pt x="7306" y="365"/>
                    <a:pt x="5778" y="543"/>
                    <a:pt x="4250" y="543"/>
                  </a:cubicBezTo>
                  <a:cubicBezTo>
                    <a:pt x="2713" y="543"/>
                    <a:pt x="1177" y="36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7"/>
            <p:cNvSpPr/>
            <p:nvPr/>
          </p:nvSpPr>
          <p:spPr>
            <a:xfrm>
              <a:off x="6982688" y="1806900"/>
              <a:ext cx="243550" cy="196925"/>
            </a:xfrm>
            <a:custGeom>
              <a:avLst/>
              <a:gdLst/>
              <a:ahLst/>
              <a:cxnLst/>
              <a:rect l="l" t="t" r="r" b="b"/>
              <a:pathLst>
                <a:path w="9742" h="7877" extrusionOk="0">
                  <a:moveTo>
                    <a:pt x="4880" y="2016"/>
                  </a:moveTo>
                  <a:cubicBezTo>
                    <a:pt x="5995" y="2016"/>
                    <a:pt x="6905" y="2926"/>
                    <a:pt x="6905" y="4041"/>
                  </a:cubicBezTo>
                  <a:cubicBezTo>
                    <a:pt x="6905" y="5156"/>
                    <a:pt x="5995" y="6066"/>
                    <a:pt x="4880" y="6066"/>
                  </a:cubicBezTo>
                  <a:cubicBezTo>
                    <a:pt x="3765" y="6066"/>
                    <a:pt x="2855" y="5156"/>
                    <a:pt x="2855" y="4041"/>
                  </a:cubicBezTo>
                  <a:cubicBezTo>
                    <a:pt x="2855" y="2926"/>
                    <a:pt x="3765" y="2016"/>
                    <a:pt x="4880" y="2016"/>
                  </a:cubicBezTo>
                  <a:close/>
                  <a:moveTo>
                    <a:pt x="0" y="0"/>
                  </a:moveTo>
                  <a:lnTo>
                    <a:pt x="517" y="7253"/>
                  </a:lnTo>
                  <a:cubicBezTo>
                    <a:pt x="1627" y="7669"/>
                    <a:pt x="3247" y="7876"/>
                    <a:pt x="4863" y="7876"/>
                  </a:cubicBezTo>
                  <a:cubicBezTo>
                    <a:pt x="6470" y="7876"/>
                    <a:pt x="8072" y="7671"/>
                    <a:pt x="9162" y="7262"/>
                  </a:cubicBezTo>
                  <a:lnTo>
                    <a:pt x="97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7"/>
            <p:cNvSpPr/>
            <p:nvPr/>
          </p:nvSpPr>
          <p:spPr>
            <a:xfrm>
              <a:off x="6977538" y="1730175"/>
              <a:ext cx="254275" cy="51525"/>
            </a:xfrm>
            <a:custGeom>
              <a:avLst/>
              <a:gdLst/>
              <a:ahLst/>
              <a:cxnLst/>
              <a:rect l="l" t="t" r="r" b="b"/>
              <a:pathLst>
                <a:path w="10171" h="2061" extrusionOk="0">
                  <a:moveTo>
                    <a:pt x="527" y="0"/>
                  </a:moveTo>
                  <a:cubicBezTo>
                    <a:pt x="233" y="0"/>
                    <a:pt x="1" y="250"/>
                    <a:pt x="28" y="544"/>
                  </a:cubicBezTo>
                  <a:lnTo>
                    <a:pt x="135" y="2061"/>
                  </a:lnTo>
                  <a:lnTo>
                    <a:pt x="10028" y="2061"/>
                  </a:lnTo>
                  <a:lnTo>
                    <a:pt x="10144" y="544"/>
                  </a:lnTo>
                  <a:cubicBezTo>
                    <a:pt x="10171" y="250"/>
                    <a:pt x="9939" y="0"/>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7"/>
            <p:cNvSpPr/>
            <p:nvPr/>
          </p:nvSpPr>
          <p:spPr>
            <a:xfrm>
              <a:off x="7214613" y="1984075"/>
              <a:ext cx="196975" cy="178125"/>
            </a:xfrm>
            <a:custGeom>
              <a:avLst/>
              <a:gdLst/>
              <a:ahLst/>
              <a:cxnLst/>
              <a:rect l="l" t="t" r="r" b="b"/>
              <a:pathLst>
                <a:path w="7879" h="7125" extrusionOk="0">
                  <a:moveTo>
                    <a:pt x="4433" y="1"/>
                  </a:moveTo>
                  <a:cubicBezTo>
                    <a:pt x="4100" y="1"/>
                    <a:pt x="3833" y="329"/>
                    <a:pt x="3953" y="665"/>
                  </a:cubicBezTo>
                  <a:cubicBezTo>
                    <a:pt x="4131" y="1201"/>
                    <a:pt x="3810" y="1781"/>
                    <a:pt x="3257" y="1923"/>
                  </a:cubicBezTo>
                  <a:lnTo>
                    <a:pt x="1990" y="2235"/>
                  </a:lnTo>
                  <a:cubicBezTo>
                    <a:pt x="1107" y="2450"/>
                    <a:pt x="661" y="3395"/>
                    <a:pt x="1000" y="4198"/>
                  </a:cubicBezTo>
                  <a:cubicBezTo>
                    <a:pt x="402" y="4448"/>
                    <a:pt x="1" y="5055"/>
                    <a:pt x="63" y="5750"/>
                  </a:cubicBezTo>
                  <a:cubicBezTo>
                    <a:pt x="135" y="6535"/>
                    <a:pt x="813" y="7124"/>
                    <a:pt x="1607" y="7124"/>
                  </a:cubicBezTo>
                  <a:lnTo>
                    <a:pt x="6281" y="7124"/>
                  </a:lnTo>
                  <a:cubicBezTo>
                    <a:pt x="7075" y="7124"/>
                    <a:pt x="7753" y="6518"/>
                    <a:pt x="7816" y="5724"/>
                  </a:cubicBezTo>
                  <a:cubicBezTo>
                    <a:pt x="7878" y="4965"/>
                    <a:pt x="7370" y="4305"/>
                    <a:pt x="6674" y="4136"/>
                  </a:cubicBezTo>
                  <a:cubicBezTo>
                    <a:pt x="7441" y="2860"/>
                    <a:pt x="6629" y="541"/>
                    <a:pt x="4551" y="14"/>
                  </a:cubicBezTo>
                  <a:cubicBezTo>
                    <a:pt x="4511" y="5"/>
                    <a:pt x="4472" y="1"/>
                    <a:pt x="4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8"/>
          <p:cNvSpPr txBox="1">
            <a:spLocks noGrp="1"/>
          </p:cNvSpPr>
          <p:nvPr>
            <p:ph type="title"/>
          </p:nvPr>
        </p:nvSpPr>
        <p:spPr>
          <a:xfrm>
            <a:off x="2198550" y="2632625"/>
            <a:ext cx="4746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
        <p:nvSpPr>
          <p:cNvPr id="466" name="Google Shape;466;p68"/>
          <p:cNvSpPr txBox="1">
            <a:spLocks noGrp="1"/>
          </p:cNvSpPr>
          <p:nvPr>
            <p:ph type="title" idx="2"/>
          </p:nvPr>
        </p:nvSpPr>
        <p:spPr>
          <a:xfrm>
            <a:off x="3571250" y="1198900"/>
            <a:ext cx="20016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67" name="Google Shape;467;p68"/>
          <p:cNvSpPr txBox="1">
            <a:spLocks noGrp="1"/>
          </p:cNvSpPr>
          <p:nvPr>
            <p:ph type="subTitle" idx="1"/>
          </p:nvPr>
        </p:nvSpPr>
        <p:spPr>
          <a:xfrm>
            <a:off x="2198550" y="3458301"/>
            <a:ext cx="47469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You can enter a subtitle here if you need it</a:t>
            </a:r>
            <a:endParaRPr/>
          </a:p>
        </p:txBody>
      </p:sp>
      <p:sp>
        <p:nvSpPr>
          <p:cNvPr id="468" name="Google Shape;468;p68">
            <a:hlinkClick r:id="rId3" action="ppaction://hlinksldjump"/>
          </p:cNvPr>
          <p:cNvSpPr/>
          <p:nvPr/>
        </p:nvSpPr>
        <p:spPr>
          <a:xfrm>
            <a:off x="4358850" y="4182277"/>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68"/>
          <p:cNvGrpSpPr/>
          <p:nvPr/>
        </p:nvGrpSpPr>
        <p:grpSpPr>
          <a:xfrm>
            <a:off x="4462317" y="4287092"/>
            <a:ext cx="219701" cy="216833"/>
            <a:chOff x="6232000" y="1435050"/>
            <a:chExt cx="488225" cy="481850"/>
          </a:xfrm>
        </p:grpSpPr>
        <p:sp>
          <p:nvSpPr>
            <p:cNvPr id="470" name="Google Shape;470;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 name="Google Shape;471;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 name="Google Shape;472;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 name="Google Shape;473;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 name="Google Shape;474;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66"/>
                                        </p:tgtEl>
                                        <p:attrNameLst>
                                          <p:attrName>style.visibility</p:attrName>
                                        </p:attrNameLst>
                                      </p:cBhvr>
                                      <p:to>
                                        <p:strVal val="visible"/>
                                      </p:to>
                                    </p:set>
                                    <p:anim calcmode="lin" valueType="num">
                                      <p:cBhvr additive="base">
                                        <p:cTn id="7" dur="1000"/>
                                        <p:tgtEl>
                                          <p:spTgt spid="46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465"/>
                                        </p:tgtEl>
                                        <p:attrNameLst>
                                          <p:attrName>style.visibility</p:attrName>
                                        </p:attrNameLst>
                                      </p:cBhvr>
                                      <p:to>
                                        <p:strVal val="visible"/>
                                      </p:to>
                                    </p:set>
                                    <p:anim calcmode="lin" valueType="num">
                                      <p:cBhvr additive="base">
                                        <p:cTn id="11" dur="1000"/>
                                        <p:tgtEl>
                                          <p:spTgt spid="465"/>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467"/>
                                        </p:tgtEl>
                                        <p:attrNameLst>
                                          <p:attrName>style.visibility</p:attrName>
                                        </p:attrNameLst>
                                      </p:cBhvr>
                                      <p:to>
                                        <p:strVal val="visible"/>
                                      </p:to>
                                    </p:set>
                                    <p:anim calcmode="lin" valueType="num">
                                      <p:cBhvr additive="base">
                                        <p:cTn id="14" dur="1000"/>
                                        <p:tgtEl>
                                          <p:spTgt spid="467"/>
                                        </p:tgtEl>
                                        <p:attrNameLst>
                                          <p:attrName>ppt_x</p:attrName>
                                        </p:attrNameLst>
                                      </p:cBhvr>
                                      <p:tavLst>
                                        <p:tav tm="0">
                                          <p:val>
                                            <p:strVal val="#ppt_x+1"/>
                                          </p:val>
                                        </p:tav>
                                        <p:tav tm="100000">
                                          <p:val>
                                            <p:strVal val="#ppt_x"/>
                                          </p:val>
                                        </p:tav>
                                      </p:tavLst>
                                    </p:anim>
                                  </p:childTnLst>
                                </p:cTn>
                              </p:par>
                            </p:childTnLst>
                          </p:cTn>
                        </p:par>
                        <p:par>
                          <p:cTn id="15" fill="hold">
                            <p:stCondLst>
                              <p:cond delay="2000"/>
                            </p:stCondLst>
                            <p:childTnLst>
                              <p:par>
                                <p:cTn id="16" presetID="2" presetClass="entr" presetSubtype="4" fill="hold" nodeType="afterEffect">
                                  <p:stCondLst>
                                    <p:cond delay="0"/>
                                  </p:stCondLst>
                                  <p:childTnLst>
                                    <p:set>
                                      <p:cBhvr>
                                        <p:cTn id="17" dur="1" fill="hold">
                                          <p:stCondLst>
                                            <p:cond delay="0"/>
                                          </p:stCondLst>
                                        </p:cTn>
                                        <p:tgtEl>
                                          <p:spTgt spid="468"/>
                                        </p:tgtEl>
                                        <p:attrNameLst>
                                          <p:attrName>style.visibility</p:attrName>
                                        </p:attrNameLst>
                                      </p:cBhvr>
                                      <p:to>
                                        <p:strVal val="visible"/>
                                      </p:to>
                                    </p:set>
                                    <p:anim calcmode="lin" valueType="num">
                                      <p:cBhvr additive="base">
                                        <p:cTn id="18" dur="1000"/>
                                        <p:tgtEl>
                                          <p:spTgt spid="468"/>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69"/>
                                        </p:tgtEl>
                                        <p:attrNameLst>
                                          <p:attrName>style.visibility</p:attrName>
                                        </p:attrNameLst>
                                      </p:cBhvr>
                                      <p:to>
                                        <p:strVal val="visible"/>
                                      </p:to>
                                    </p:set>
                                    <p:anim calcmode="lin" valueType="num">
                                      <p:cBhvr additive="base">
                                        <p:cTn id="21" dur="1000"/>
                                        <p:tgtEl>
                                          <p:spTgt spid="4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Methods</a:t>
            </a:r>
            <a:endParaRPr/>
          </a:p>
        </p:txBody>
      </p:sp>
      <p:sp>
        <p:nvSpPr>
          <p:cNvPr id="480" name="Google Shape;480;p69"/>
          <p:cNvSpPr/>
          <p:nvPr/>
        </p:nvSpPr>
        <p:spPr>
          <a:xfrm>
            <a:off x="5024000" y="16360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9"/>
          <p:cNvSpPr txBox="1"/>
          <p:nvPr/>
        </p:nvSpPr>
        <p:spPr>
          <a:xfrm>
            <a:off x="5902063" y="2571825"/>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Study</a:t>
            </a:r>
            <a:endParaRPr sz="2000">
              <a:solidFill>
                <a:schemeClr val="lt1"/>
              </a:solidFill>
              <a:latin typeface="Abril Fatface"/>
              <a:ea typeface="Abril Fatface"/>
              <a:cs typeface="Abril Fatface"/>
              <a:sym typeface="Abril Fatface"/>
            </a:endParaRPr>
          </a:p>
        </p:txBody>
      </p:sp>
      <p:sp>
        <p:nvSpPr>
          <p:cNvPr id="482" name="Google Shape;482;p69"/>
          <p:cNvSpPr txBox="1"/>
          <p:nvPr/>
        </p:nvSpPr>
        <p:spPr>
          <a:xfrm>
            <a:off x="5902063" y="2835479"/>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Ceres is located in the main asteroid belt</a:t>
            </a:r>
            <a:endParaRPr>
              <a:solidFill>
                <a:schemeClr val="lt1"/>
              </a:solidFill>
              <a:latin typeface="Fira Sans"/>
              <a:ea typeface="Fira Sans"/>
              <a:cs typeface="Fira Sans"/>
              <a:sym typeface="Fira Sans"/>
            </a:endParaRPr>
          </a:p>
        </p:txBody>
      </p:sp>
      <p:sp>
        <p:nvSpPr>
          <p:cNvPr id="483" name="Google Shape;483;p69"/>
          <p:cNvSpPr txBox="1"/>
          <p:nvPr/>
        </p:nvSpPr>
        <p:spPr>
          <a:xfrm>
            <a:off x="5902063" y="1546975"/>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Observation</a:t>
            </a:r>
            <a:endParaRPr sz="2000">
              <a:solidFill>
                <a:schemeClr val="lt1"/>
              </a:solidFill>
              <a:latin typeface="Abril Fatface"/>
              <a:ea typeface="Abril Fatface"/>
              <a:cs typeface="Abril Fatface"/>
              <a:sym typeface="Abril Fatface"/>
            </a:endParaRPr>
          </a:p>
        </p:txBody>
      </p:sp>
      <p:sp>
        <p:nvSpPr>
          <p:cNvPr id="484" name="Google Shape;484;p69"/>
          <p:cNvSpPr txBox="1"/>
          <p:nvPr/>
        </p:nvSpPr>
        <p:spPr>
          <a:xfrm>
            <a:off x="5902063" y="1810630"/>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Jupiter is a gas giant and the biggest planet</a:t>
            </a:r>
            <a:endParaRPr>
              <a:solidFill>
                <a:schemeClr val="lt1"/>
              </a:solidFill>
              <a:latin typeface="Fira Sans"/>
              <a:ea typeface="Fira Sans"/>
              <a:cs typeface="Fira Sans"/>
              <a:sym typeface="Fira Sans"/>
            </a:endParaRPr>
          </a:p>
        </p:txBody>
      </p:sp>
      <p:sp>
        <p:nvSpPr>
          <p:cNvPr id="485" name="Google Shape;485;p69"/>
          <p:cNvSpPr txBox="1"/>
          <p:nvPr/>
        </p:nvSpPr>
        <p:spPr>
          <a:xfrm>
            <a:off x="5902063" y="3596670"/>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Data</a:t>
            </a:r>
            <a:endParaRPr sz="2000">
              <a:solidFill>
                <a:schemeClr val="lt1"/>
              </a:solidFill>
              <a:latin typeface="Abril Fatface"/>
              <a:ea typeface="Abril Fatface"/>
              <a:cs typeface="Abril Fatface"/>
              <a:sym typeface="Abril Fatface"/>
            </a:endParaRPr>
          </a:p>
        </p:txBody>
      </p:sp>
      <p:sp>
        <p:nvSpPr>
          <p:cNvPr id="486" name="Google Shape;486;p69"/>
          <p:cNvSpPr txBox="1"/>
          <p:nvPr/>
        </p:nvSpPr>
        <p:spPr>
          <a:xfrm>
            <a:off x="5902063" y="3860325"/>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Neptune is the farthest planet from the Sun</a:t>
            </a:r>
            <a:endParaRPr>
              <a:solidFill>
                <a:schemeClr val="lt1"/>
              </a:solidFill>
              <a:latin typeface="Fira Sans"/>
              <a:ea typeface="Fira Sans"/>
              <a:cs typeface="Fira Sans"/>
              <a:sym typeface="Fira Sans"/>
            </a:endParaRPr>
          </a:p>
        </p:txBody>
      </p:sp>
      <p:sp>
        <p:nvSpPr>
          <p:cNvPr id="487" name="Google Shape;487;p69"/>
          <p:cNvSpPr txBox="1"/>
          <p:nvPr/>
        </p:nvSpPr>
        <p:spPr>
          <a:xfrm>
            <a:off x="1098438" y="154697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Information</a:t>
            </a:r>
            <a:endParaRPr sz="2000">
              <a:solidFill>
                <a:schemeClr val="lt1"/>
              </a:solidFill>
              <a:latin typeface="Abril Fatface"/>
              <a:ea typeface="Abril Fatface"/>
              <a:cs typeface="Abril Fatface"/>
              <a:sym typeface="Abril Fatface"/>
            </a:endParaRPr>
          </a:p>
        </p:txBody>
      </p:sp>
      <p:sp>
        <p:nvSpPr>
          <p:cNvPr id="488" name="Google Shape;488;p69"/>
          <p:cNvSpPr txBox="1"/>
          <p:nvPr/>
        </p:nvSpPr>
        <p:spPr>
          <a:xfrm>
            <a:off x="1098438" y="1810628"/>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Mercury is the closest planet to the Sun</a:t>
            </a:r>
            <a:endParaRPr>
              <a:solidFill>
                <a:schemeClr val="lt1"/>
              </a:solidFill>
              <a:latin typeface="Fira Sans"/>
              <a:ea typeface="Fira Sans"/>
              <a:cs typeface="Fira Sans"/>
              <a:sym typeface="Fira Sans"/>
            </a:endParaRPr>
          </a:p>
        </p:txBody>
      </p:sp>
      <p:sp>
        <p:nvSpPr>
          <p:cNvPr id="489" name="Google Shape;489;p69"/>
          <p:cNvSpPr txBox="1"/>
          <p:nvPr/>
        </p:nvSpPr>
        <p:spPr>
          <a:xfrm>
            <a:off x="1098438" y="257182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Experience</a:t>
            </a:r>
            <a:endParaRPr sz="2000">
              <a:solidFill>
                <a:schemeClr val="lt1"/>
              </a:solidFill>
              <a:latin typeface="Abril Fatface"/>
              <a:ea typeface="Abril Fatface"/>
              <a:cs typeface="Abril Fatface"/>
              <a:sym typeface="Abril Fatface"/>
            </a:endParaRPr>
          </a:p>
        </p:txBody>
      </p:sp>
      <p:sp>
        <p:nvSpPr>
          <p:cNvPr id="490" name="Google Shape;490;p69"/>
          <p:cNvSpPr txBox="1"/>
          <p:nvPr/>
        </p:nvSpPr>
        <p:spPr>
          <a:xfrm>
            <a:off x="1098438" y="2835476"/>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Venus is the second planet from the Sun</a:t>
            </a:r>
            <a:endParaRPr>
              <a:solidFill>
                <a:schemeClr val="lt1"/>
              </a:solidFill>
              <a:latin typeface="Fira Sans"/>
              <a:ea typeface="Fira Sans"/>
              <a:cs typeface="Fira Sans"/>
              <a:sym typeface="Fira Sans"/>
            </a:endParaRPr>
          </a:p>
        </p:txBody>
      </p:sp>
      <p:sp>
        <p:nvSpPr>
          <p:cNvPr id="491" name="Google Shape;491;p69"/>
          <p:cNvSpPr txBox="1"/>
          <p:nvPr/>
        </p:nvSpPr>
        <p:spPr>
          <a:xfrm>
            <a:off x="1098438" y="359667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Hipotesis</a:t>
            </a:r>
            <a:endParaRPr sz="2000">
              <a:solidFill>
                <a:schemeClr val="lt1"/>
              </a:solidFill>
              <a:latin typeface="Abril Fatface"/>
              <a:ea typeface="Abril Fatface"/>
              <a:cs typeface="Abril Fatface"/>
              <a:sym typeface="Abril Fatface"/>
            </a:endParaRPr>
          </a:p>
        </p:txBody>
      </p:sp>
      <p:sp>
        <p:nvSpPr>
          <p:cNvPr id="492" name="Google Shape;492;p69"/>
          <p:cNvSpPr txBox="1"/>
          <p:nvPr/>
        </p:nvSpPr>
        <p:spPr>
          <a:xfrm>
            <a:off x="1098438" y="3860328"/>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Despite being red, Mars is a cold place</a:t>
            </a:r>
            <a:endParaRPr>
              <a:solidFill>
                <a:schemeClr val="lt1"/>
              </a:solidFill>
              <a:latin typeface="Fira Sans"/>
              <a:ea typeface="Fira Sans"/>
              <a:cs typeface="Fira Sans"/>
              <a:sym typeface="Fira Sans"/>
            </a:endParaRPr>
          </a:p>
        </p:txBody>
      </p:sp>
      <p:sp>
        <p:nvSpPr>
          <p:cNvPr id="493" name="Google Shape;493;p69"/>
          <p:cNvSpPr/>
          <p:nvPr/>
        </p:nvSpPr>
        <p:spPr>
          <a:xfrm>
            <a:off x="5024000" y="2666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9"/>
          <p:cNvSpPr/>
          <p:nvPr/>
        </p:nvSpPr>
        <p:spPr>
          <a:xfrm>
            <a:off x="5024000" y="36412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9"/>
          <p:cNvSpPr/>
          <p:nvPr/>
        </p:nvSpPr>
        <p:spPr>
          <a:xfrm>
            <a:off x="3452825" y="16360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9"/>
          <p:cNvSpPr/>
          <p:nvPr/>
        </p:nvSpPr>
        <p:spPr>
          <a:xfrm>
            <a:off x="3452825" y="2666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9"/>
          <p:cNvSpPr/>
          <p:nvPr/>
        </p:nvSpPr>
        <p:spPr>
          <a:xfrm>
            <a:off x="3452825" y="36412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69"/>
          <p:cNvGrpSpPr/>
          <p:nvPr/>
        </p:nvGrpSpPr>
        <p:grpSpPr>
          <a:xfrm>
            <a:off x="5187155" y="1880173"/>
            <a:ext cx="340890" cy="178912"/>
            <a:chOff x="2084325" y="363300"/>
            <a:chExt cx="484150" cy="254100"/>
          </a:xfrm>
        </p:grpSpPr>
        <p:sp>
          <p:nvSpPr>
            <p:cNvPr id="499" name="Google Shape;499;p6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 name="Google Shape;500;p6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 name="Google Shape;501;p69"/>
          <p:cNvGrpSpPr/>
          <p:nvPr/>
        </p:nvGrpSpPr>
        <p:grpSpPr>
          <a:xfrm>
            <a:off x="5247927" y="3861140"/>
            <a:ext cx="219345" cy="227301"/>
            <a:chOff x="3357325" y="2093500"/>
            <a:chExt cx="311525" cy="322825"/>
          </a:xfrm>
        </p:grpSpPr>
        <p:sp>
          <p:nvSpPr>
            <p:cNvPr id="502" name="Google Shape;502;p6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 name="Google Shape;503;p6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 name="Google Shape;504;p6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 name="Google Shape;505;p69"/>
          <p:cNvGrpSpPr/>
          <p:nvPr/>
        </p:nvGrpSpPr>
        <p:grpSpPr>
          <a:xfrm>
            <a:off x="5180211" y="2830557"/>
            <a:ext cx="354778" cy="339271"/>
            <a:chOff x="5045500" y="842250"/>
            <a:chExt cx="503875" cy="481850"/>
          </a:xfrm>
        </p:grpSpPr>
        <p:sp>
          <p:nvSpPr>
            <p:cNvPr id="506" name="Google Shape;506;p6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 name="Google Shape;507;p6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 name="Google Shape;508;p69"/>
          <p:cNvGrpSpPr/>
          <p:nvPr/>
        </p:nvGrpSpPr>
        <p:grpSpPr>
          <a:xfrm>
            <a:off x="3616798" y="1799992"/>
            <a:ext cx="339253" cy="339253"/>
            <a:chOff x="3271200" y="4992125"/>
            <a:chExt cx="481825" cy="481825"/>
          </a:xfrm>
        </p:grpSpPr>
        <p:sp>
          <p:nvSpPr>
            <p:cNvPr id="509" name="Google Shape;509;p6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 name="Google Shape;510;p6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 name="Google Shape;511;p6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 name="Google Shape;512;p69"/>
          <p:cNvGrpSpPr/>
          <p:nvPr/>
        </p:nvGrpSpPr>
        <p:grpSpPr>
          <a:xfrm>
            <a:off x="3616138" y="3805182"/>
            <a:ext cx="340573" cy="339271"/>
            <a:chOff x="2085450" y="842250"/>
            <a:chExt cx="483700" cy="481850"/>
          </a:xfrm>
        </p:grpSpPr>
        <p:sp>
          <p:nvSpPr>
            <p:cNvPr id="513" name="Google Shape;513;p6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6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 name="Google Shape;515;p6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 name="Google Shape;516;p69"/>
          <p:cNvGrpSpPr/>
          <p:nvPr/>
        </p:nvGrpSpPr>
        <p:grpSpPr>
          <a:xfrm>
            <a:off x="3609546" y="2823918"/>
            <a:ext cx="353757" cy="352565"/>
            <a:chOff x="-26980600" y="3175500"/>
            <a:chExt cx="296950" cy="295950"/>
          </a:xfrm>
        </p:grpSpPr>
        <p:sp>
          <p:nvSpPr>
            <p:cNvPr id="517" name="Google Shape;517;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0" name="Google Shape;520;p69"/>
          <p:cNvCxnSpPr>
            <a:stCxn id="495" idx="4"/>
            <a:endCxn id="496" idx="0"/>
          </p:cNvCxnSpPr>
          <p:nvPr/>
        </p:nvCxnSpPr>
        <p:spPr>
          <a:xfrm>
            <a:off x="3786425" y="2303231"/>
            <a:ext cx="0" cy="363300"/>
          </a:xfrm>
          <a:prstGeom prst="straightConnector1">
            <a:avLst/>
          </a:prstGeom>
          <a:noFill/>
          <a:ln w="9525" cap="flat" cmpd="sng">
            <a:solidFill>
              <a:schemeClr val="lt1"/>
            </a:solidFill>
            <a:prstDash val="solid"/>
            <a:round/>
            <a:headEnd type="none" w="med" len="med"/>
            <a:tailEnd type="none" w="med" len="med"/>
          </a:ln>
        </p:spPr>
      </p:cxnSp>
      <p:cxnSp>
        <p:nvCxnSpPr>
          <p:cNvPr id="521" name="Google Shape;521;p69"/>
          <p:cNvCxnSpPr>
            <a:stCxn id="496" idx="4"/>
            <a:endCxn id="497" idx="0"/>
          </p:cNvCxnSpPr>
          <p:nvPr/>
        </p:nvCxnSpPr>
        <p:spPr>
          <a:xfrm>
            <a:off x="3786425" y="3333806"/>
            <a:ext cx="0" cy="307500"/>
          </a:xfrm>
          <a:prstGeom prst="straightConnector1">
            <a:avLst/>
          </a:prstGeom>
          <a:noFill/>
          <a:ln w="9525" cap="flat" cmpd="sng">
            <a:solidFill>
              <a:schemeClr val="lt1"/>
            </a:solidFill>
            <a:prstDash val="solid"/>
            <a:round/>
            <a:headEnd type="none" w="med" len="med"/>
            <a:tailEnd type="none" w="med" len="med"/>
          </a:ln>
        </p:spPr>
      </p:cxnSp>
      <p:cxnSp>
        <p:nvCxnSpPr>
          <p:cNvPr id="522" name="Google Shape;522;p69"/>
          <p:cNvCxnSpPr>
            <a:stCxn id="480" idx="4"/>
            <a:endCxn id="493" idx="0"/>
          </p:cNvCxnSpPr>
          <p:nvPr/>
        </p:nvCxnSpPr>
        <p:spPr>
          <a:xfrm>
            <a:off x="5357600" y="2303231"/>
            <a:ext cx="0" cy="363300"/>
          </a:xfrm>
          <a:prstGeom prst="straightConnector1">
            <a:avLst/>
          </a:prstGeom>
          <a:noFill/>
          <a:ln w="9525" cap="flat" cmpd="sng">
            <a:solidFill>
              <a:schemeClr val="lt1"/>
            </a:solidFill>
            <a:prstDash val="solid"/>
            <a:round/>
            <a:headEnd type="none" w="med" len="med"/>
            <a:tailEnd type="none" w="med" len="med"/>
          </a:ln>
        </p:spPr>
      </p:cxnSp>
      <p:cxnSp>
        <p:nvCxnSpPr>
          <p:cNvPr id="523" name="Google Shape;523;p69"/>
          <p:cNvCxnSpPr>
            <a:stCxn id="493" idx="4"/>
            <a:endCxn id="494" idx="0"/>
          </p:cNvCxnSpPr>
          <p:nvPr/>
        </p:nvCxnSpPr>
        <p:spPr>
          <a:xfrm>
            <a:off x="5357600" y="3333806"/>
            <a:ext cx="0" cy="3075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Methods</a:t>
            </a:r>
            <a:endParaRPr/>
          </a:p>
        </p:txBody>
      </p:sp>
      <p:sp>
        <p:nvSpPr>
          <p:cNvPr id="529" name="Google Shape;529;p70"/>
          <p:cNvSpPr txBox="1"/>
          <p:nvPr/>
        </p:nvSpPr>
        <p:spPr>
          <a:xfrm>
            <a:off x="713221" y="1345025"/>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Problem</a:t>
            </a:r>
            <a:endParaRPr sz="2400">
              <a:solidFill>
                <a:schemeClr val="lt1"/>
              </a:solidFill>
              <a:latin typeface="Abril Fatface"/>
              <a:ea typeface="Abril Fatface"/>
              <a:cs typeface="Abril Fatface"/>
              <a:sym typeface="Abril Fatface"/>
            </a:endParaRPr>
          </a:p>
        </p:txBody>
      </p:sp>
      <p:sp>
        <p:nvSpPr>
          <p:cNvPr id="530" name="Google Shape;530;p70"/>
          <p:cNvSpPr txBox="1"/>
          <p:nvPr/>
        </p:nvSpPr>
        <p:spPr>
          <a:xfrm>
            <a:off x="713225" y="1834250"/>
            <a:ext cx="18576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quite a small planet</a:t>
            </a:r>
            <a:endParaRPr sz="1600">
              <a:solidFill>
                <a:schemeClr val="lt1"/>
              </a:solidFill>
              <a:latin typeface="Fira Sans"/>
              <a:ea typeface="Fira Sans"/>
              <a:cs typeface="Fira Sans"/>
              <a:sym typeface="Fira Sans"/>
            </a:endParaRPr>
          </a:p>
        </p:txBody>
      </p:sp>
      <p:sp>
        <p:nvSpPr>
          <p:cNvPr id="531" name="Google Shape;531;p70"/>
          <p:cNvSpPr txBox="1"/>
          <p:nvPr/>
        </p:nvSpPr>
        <p:spPr>
          <a:xfrm>
            <a:off x="3057177" y="1345025"/>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Data collect</a:t>
            </a:r>
            <a:endParaRPr sz="2400">
              <a:solidFill>
                <a:schemeClr val="lt1"/>
              </a:solidFill>
              <a:latin typeface="Abril Fatface"/>
              <a:ea typeface="Abril Fatface"/>
              <a:cs typeface="Abril Fatface"/>
              <a:sym typeface="Abril Fatface"/>
            </a:endParaRPr>
          </a:p>
        </p:txBody>
      </p:sp>
      <p:sp>
        <p:nvSpPr>
          <p:cNvPr id="532" name="Google Shape;532;p70"/>
          <p:cNvSpPr txBox="1"/>
          <p:nvPr/>
        </p:nvSpPr>
        <p:spPr>
          <a:xfrm>
            <a:off x="3057176" y="1834250"/>
            <a:ext cx="18576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533" name="Google Shape;533;p70"/>
          <p:cNvSpPr txBox="1"/>
          <p:nvPr/>
        </p:nvSpPr>
        <p:spPr>
          <a:xfrm>
            <a:off x="5401134" y="1345025"/>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Experience</a:t>
            </a:r>
            <a:endParaRPr sz="2400">
              <a:solidFill>
                <a:schemeClr val="lt1"/>
              </a:solidFill>
              <a:latin typeface="Abril Fatface"/>
              <a:ea typeface="Abril Fatface"/>
              <a:cs typeface="Abril Fatface"/>
              <a:sym typeface="Abril Fatface"/>
            </a:endParaRPr>
          </a:p>
        </p:txBody>
      </p:sp>
      <p:sp>
        <p:nvSpPr>
          <p:cNvPr id="534" name="Google Shape;534;p70"/>
          <p:cNvSpPr txBox="1"/>
          <p:nvPr/>
        </p:nvSpPr>
        <p:spPr>
          <a:xfrm>
            <a:off x="5401126" y="1834252"/>
            <a:ext cx="18576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a:t>
            </a:r>
            <a:endParaRPr sz="1600">
              <a:solidFill>
                <a:schemeClr val="lt1"/>
              </a:solidFill>
              <a:latin typeface="Fira Sans"/>
              <a:ea typeface="Fira Sans"/>
              <a:cs typeface="Fira Sans"/>
              <a:sym typeface="Fira Sans"/>
            </a:endParaRPr>
          </a:p>
        </p:txBody>
      </p:sp>
      <p:sp>
        <p:nvSpPr>
          <p:cNvPr id="535" name="Google Shape;535;p70"/>
          <p:cNvSpPr txBox="1"/>
          <p:nvPr/>
        </p:nvSpPr>
        <p:spPr>
          <a:xfrm>
            <a:off x="1885199" y="3323041"/>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Study</a:t>
            </a:r>
            <a:endParaRPr sz="2400">
              <a:solidFill>
                <a:schemeClr val="lt1"/>
              </a:solidFill>
              <a:latin typeface="Abril Fatface"/>
              <a:ea typeface="Abril Fatface"/>
              <a:cs typeface="Abril Fatface"/>
              <a:sym typeface="Abril Fatface"/>
            </a:endParaRPr>
          </a:p>
        </p:txBody>
      </p:sp>
      <p:sp>
        <p:nvSpPr>
          <p:cNvPr id="536" name="Google Shape;536;p70"/>
          <p:cNvSpPr txBox="1"/>
          <p:nvPr/>
        </p:nvSpPr>
        <p:spPr>
          <a:xfrm>
            <a:off x="1885199" y="3820326"/>
            <a:ext cx="1857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The Moon is Earth’s satellite</a:t>
            </a:r>
            <a:endParaRPr sz="1600">
              <a:solidFill>
                <a:schemeClr val="lt1"/>
              </a:solidFill>
              <a:latin typeface="Fira Sans"/>
              <a:ea typeface="Fira Sans"/>
              <a:cs typeface="Fira Sans"/>
              <a:sym typeface="Fira Sans"/>
            </a:endParaRPr>
          </a:p>
        </p:txBody>
      </p:sp>
      <p:sp>
        <p:nvSpPr>
          <p:cNvPr id="537" name="Google Shape;537;p70"/>
          <p:cNvSpPr txBox="1"/>
          <p:nvPr/>
        </p:nvSpPr>
        <p:spPr>
          <a:xfrm>
            <a:off x="6573113" y="3323050"/>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Report</a:t>
            </a:r>
            <a:endParaRPr sz="2400">
              <a:solidFill>
                <a:schemeClr val="lt1"/>
              </a:solidFill>
              <a:latin typeface="Abril Fatface"/>
              <a:ea typeface="Abril Fatface"/>
              <a:cs typeface="Abril Fatface"/>
              <a:sym typeface="Abril Fatface"/>
            </a:endParaRPr>
          </a:p>
        </p:txBody>
      </p:sp>
      <p:sp>
        <p:nvSpPr>
          <p:cNvPr id="538" name="Google Shape;538;p70"/>
          <p:cNvSpPr txBox="1"/>
          <p:nvPr/>
        </p:nvSpPr>
        <p:spPr>
          <a:xfrm>
            <a:off x="6573113" y="3820330"/>
            <a:ext cx="1857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us</a:t>
            </a:r>
            <a:endParaRPr sz="1600">
              <a:solidFill>
                <a:schemeClr val="lt1"/>
              </a:solidFill>
              <a:latin typeface="Fira Sans"/>
              <a:ea typeface="Fira Sans"/>
              <a:cs typeface="Fira Sans"/>
              <a:sym typeface="Fira Sans"/>
            </a:endParaRPr>
          </a:p>
        </p:txBody>
      </p:sp>
      <p:sp>
        <p:nvSpPr>
          <p:cNvPr id="539" name="Google Shape;539;p70"/>
          <p:cNvSpPr/>
          <p:nvPr/>
        </p:nvSpPr>
        <p:spPr>
          <a:xfrm>
            <a:off x="1549021"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0"/>
          <p:cNvSpPr/>
          <p:nvPr/>
        </p:nvSpPr>
        <p:spPr>
          <a:xfrm>
            <a:off x="2720999"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0"/>
          <p:cNvSpPr/>
          <p:nvPr/>
        </p:nvSpPr>
        <p:spPr>
          <a:xfrm>
            <a:off x="3892977"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0"/>
          <p:cNvSpPr txBox="1"/>
          <p:nvPr/>
        </p:nvSpPr>
        <p:spPr>
          <a:xfrm>
            <a:off x="4229156" y="3323041"/>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Hypothesis</a:t>
            </a:r>
            <a:endParaRPr sz="2400">
              <a:solidFill>
                <a:schemeClr val="lt1"/>
              </a:solidFill>
              <a:latin typeface="Abril Fatface"/>
              <a:ea typeface="Abril Fatface"/>
              <a:cs typeface="Abril Fatface"/>
              <a:sym typeface="Abril Fatface"/>
            </a:endParaRPr>
          </a:p>
        </p:txBody>
      </p:sp>
      <p:sp>
        <p:nvSpPr>
          <p:cNvPr id="543" name="Google Shape;543;p70"/>
          <p:cNvSpPr txBox="1"/>
          <p:nvPr/>
        </p:nvSpPr>
        <p:spPr>
          <a:xfrm>
            <a:off x="4229156" y="3820326"/>
            <a:ext cx="1857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a planet that has life</a:t>
            </a:r>
            <a:endParaRPr sz="1600">
              <a:solidFill>
                <a:schemeClr val="lt1"/>
              </a:solidFill>
              <a:latin typeface="Fira Sans"/>
              <a:ea typeface="Fira Sans"/>
              <a:cs typeface="Fira Sans"/>
              <a:sym typeface="Fira Sans"/>
            </a:endParaRPr>
          </a:p>
        </p:txBody>
      </p:sp>
      <p:sp>
        <p:nvSpPr>
          <p:cNvPr id="544" name="Google Shape;544;p70"/>
          <p:cNvSpPr/>
          <p:nvPr/>
        </p:nvSpPr>
        <p:spPr>
          <a:xfrm>
            <a:off x="5064956"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0"/>
          <p:cNvSpPr/>
          <p:nvPr/>
        </p:nvSpPr>
        <p:spPr>
          <a:xfrm>
            <a:off x="6236934"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0"/>
          <p:cNvSpPr/>
          <p:nvPr/>
        </p:nvSpPr>
        <p:spPr>
          <a:xfrm>
            <a:off x="7408913"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70"/>
          <p:cNvCxnSpPr>
            <a:stCxn id="530" idx="2"/>
            <a:endCxn id="539" idx="0"/>
          </p:cNvCxnSpPr>
          <p:nvPr/>
        </p:nvCxnSpPr>
        <p:spPr>
          <a:xfrm>
            <a:off x="1642025" y="2571650"/>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48" name="Google Shape;548;p70"/>
          <p:cNvCxnSpPr>
            <a:stCxn id="540" idx="4"/>
            <a:endCxn id="535" idx="0"/>
          </p:cNvCxnSpPr>
          <p:nvPr/>
        </p:nvCxnSpPr>
        <p:spPr>
          <a:xfrm>
            <a:off x="2813999"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49" name="Google Shape;549;p70"/>
          <p:cNvCxnSpPr>
            <a:stCxn id="544" idx="4"/>
            <a:endCxn id="542" idx="0"/>
          </p:cNvCxnSpPr>
          <p:nvPr/>
        </p:nvCxnSpPr>
        <p:spPr>
          <a:xfrm>
            <a:off x="5157956"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0" name="Google Shape;550;p70"/>
          <p:cNvCxnSpPr>
            <a:stCxn id="546" idx="4"/>
            <a:endCxn id="537" idx="0"/>
          </p:cNvCxnSpPr>
          <p:nvPr/>
        </p:nvCxnSpPr>
        <p:spPr>
          <a:xfrm>
            <a:off x="7501913"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1" name="Google Shape;551;p70"/>
          <p:cNvCxnSpPr>
            <a:stCxn id="532" idx="2"/>
            <a:endCxn id="541" idx="0"/>
          </p:cNvCxnSpPr>
          <p:nvPr/>
        </p:nvCxnSpPr>
        <p:spPr>
          <a:xfrm>
            <a:off x="3985976" y="2571650"/>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2" name="Google Shape;552;p70"/>
          <p:cNvCxnSpPr>
            <a:stCxn id="534" idx="2"/>
            <a:endCxn id="545" idx="0"/>
          </p:cNvCxnSpPr>
          <p:nvPr/>
        </p:nvCxnSpPr>
        <p:spPr>
          <a:xfrm>
            <a:off x="6329926" y="2571652"/>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3" name="Google Shape;553;p70"/>
          <p:cNvCxnSpPr>
            <a:stCxn id="540" idx="2"/>
            <a:endCxn id="539" idx="6"/>
          </p:cNvCxnSpPr>
          <p:nvPr/>
        </p:nvCxnSpPr>
        <p:spPr>
          <a:xfrm rot="10800000">
            <a:off x="1734899"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4" name="Google Shape;554;p70"/>
          <p:cNvCxnSpPr>
            <a:stCxn id="541" idx="2"/>
            <a:endCxn id="540" idx="6"/>
          </p:cNvCxnSpPr>
          <p:nvPr/>
        </p:nvCxnSpPr>
        <p:spPr>
          <a:xfrm rot="10800000">
            <a:off x="2906877"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5" name="Google Shape;555;p70"/>
          <p:cNvCxnSpPr>
            <a:stCxn id="544" idx="2"/>
            <a:endCxn id="541" idx="6"/>
          </p:cNvCxnSpPr>
          <p:nvPr/>
        </p:nvCxnSpPr>
        <p:spPr>
          <a:xfrm rot="10800000">
            <a:off x="4078856"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6" name="Google Shape;556;p70"/>
          <p:cNvCxnSpPr>
            <a:stCxn id="545" idx="2"/>
            <a:endCxn id="544" idx="6"/>
          </p:cNvCxnSpPr>
          <p:nvPr/>
        </p:nvCxnSpPr>
        <p:spPr>
          <a:xfrm rot="10800000">
            <a:off x="5250834"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7" name="Google Shape;557;p70"/>
          <p:cNvCxnSpPr>
            <a:stCxn id="546" idx="2"/>
            <a:endCxn id="545" idx="6"/>
          </p:cNvCxnSpPr>
          <p:nvPr/>
        </p:nvCxnSpPr>
        <p:spPr>
          <a:xfrm rot="10800000">
            <a:off x="6422813"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8" name="Google Shape;558;p70"/>
          <p:cNvCxnSpPr>
            <a:stCxn id="539" idx="2"/>
          </p:cNvCxnSpPr>
          <p:nvPr/>
        </p:nvCxnSpPr>
        <p:spPr>
          <a:xfrm rot="10800000">
            <a:off x="899221" y="2947357"/>
            <a:ext cx="649800" cy="0"/>
          </a:xfrm>
          <a:prstGeom prst="straightConnector1">
            <a:avLst/>
          </a:prstGeom>
          <a:noFill/>
          <a:ln w="9525" cap="flat" cmpd="sng">
            <a:solidFill>
              <a:schemeClr val="lt1"/>
            </a:solidFill>
            <a:prstDash val="solid"/>
            <a:round/>
            <a:headEnd type="none" w="med" len="med"/>
            <a:tailEnd type="none" w="med" len="med"/>
          </a:ln>
        </p:spPr>
      </p:cxnSp>
      <p:cxnSp>
        <p:nvCxnSpPr>
          <p:cNvPr id="559" name="Google Shape;559;p70"/>
          <p:cNvCxnSpPr>
            <a:endCxn id="546" idx="6"/>
          </p:cNvCxnSpPr>
          <p:nvPr/>
        </p:nvCxnSpPr>
        <p:spPr>
          <a:xfrm rot="10800000">
            <a:off x="7594913" y="2947357"/>
            <a:ext cx="649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28"/>
                                        </p:tgtEl>
                                        <p:attrNameLst>
                                          <p:attrName>style.visibility</p:attrName>
                                        </p:attrNameLst>
                                      </p:cBhvr>
                                      <p:to>
                                        <p:strVal val="visible"/>
                                      </p:to>
                                    </p:set>
                                    <p:anim calcmode="lin" valueType="num">
                                      <p:cBhvr additive="base">
                                        <p:cTn id="7" dur="1000"/>
                                        <p:tgtEl>
                                          <p:spTgt spid="52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529"/>
                                        </p:tgtEl>
                                        <p:attrNameLst>
                                          <p:attrName>style.visibility</p:attrName>
                                        </p:attrNameLst>
                                      </p:cBhvr>
                                      <p:to>
                                        <p:strVal val="visible"/>
                                      </p:to>
                                    </p:set>
                                    <p:anim calcmode="lin" valueType="num">
                                      <p:cBhvr additive="base">
                                        <p:cTn id="11" dur="1000"/>
                                        <p:tgtEl>
                                          <p:spTgt spid="529"/>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530"/>
                                        </p:tgtEl>
                                        <p:attrNameLst>
                                          <p:attrName>style.visibility</p:attrName>
                                        </p:attrNameLst>
                                      </p:cBhvr>
                                      <p:to>
                                        <p:strVal val="visible"/>
                                      </p:to>
                                    </p:set>
                                    <p:anim calcmode="lin" valueType="num">
                                      <p:cBhvr additive="base">
                                        <p:cTn id="14" dur="1000"/>
                                        <p:tgtEl>
                                          <p:spTgt spid="53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531"/>
                                        </p:tgtEl>
                                        <p:attrNameLst>
                                          <p:attrName>style.visibility</p:attrName>
                                        </p:attrNameLst>
                                      </p:cBhvr>
                                      <p:to>
                                        <p:strVal val="visible"/>
                                      </p:to>
                                    </p:set>
                                    <p:anim calcmode="lin" valueType="num">
                                      <p:cBhvr additive="base">
                                        <p:cTn id="17" dur="1000"/>
                                        <p:tgtEl>
                                          <p:spTgt spid="531"/>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532"/>
                                        </p:tgtEl>
                                        <p:attrNameLst>
                                          <p:attrName>style.visibility</p:attrName>
                                        </p:attrNameLst>
                                      </p:cBhvr>
                                      <p:to>
                                        <p:strVal val="visible"/>
                                      </p:to>
                                    </p:set>
                                    <p:anim calcmode="lin" valueType="num">
                                      <p:cBhvr additive="base">
                                        <p:cTn id="20" dur="1000"/>
                                        <p:tgtEl>
                                          <p:spTgt spid="532"/>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000"/>
                                        <p:tgtEl>
                                          <p:spTgt spid="533"/>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534"/>
                                        </p:tgtEl>
                                        <p:attrNameLst>
                                          <p:attrName>style.visibility</p:attrName>
                                        </p:attrNameLst>
                                      </p:cBhvr>
                                      <p:to>
                                        <p:strVal val="visible"/>
                                      </p:to>
                                    </p:set>
                                    <p:anim calcmode="lin" valueType="num">
                                      <p:cBhvr additive="base">
                                        <p:cTn id="26" dur="1000"/>
                                        <p:tgtEl>
                                          <p:spTgt spid="534"/>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539"/>
                                        </p:tgtEl>
                                        <p:attrNameLst>
                                          <p:attrName>style.visibility</p:attrName>
                                        </p:attrNameLst>
                                      </p:cBhvr>
                                      <p:to>
                                        <p:strVal val="visible"/>
                                      </p:to>
                                    </p:set>
                                    <p:anim calcmode="lin" valueType="num">
                                      <p:cBhvr additive="base">
                                        <p:cTn id="29" dur="1000"/>
                                        <p:tgtEl>
                                          <p:spTgt spid="539"/>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541"/>
                                        </p:tgtEl>
                                        <p:attrNameLst>
                                          <p:attrName>style.visibility</p:attrName>
                                        </p:attrNameLst>
                                      </p:cBhvr>
                                      <p:to>
                                        <p:strVal val="visible"/>
                                      </p:to>
                                    </p:set>
                                    <p:anim calcmode="lin" valueType="num">
                                      <p:cBhvr additive="base">
                                        <p:cTn id="32" dur="1000"/>
                                        <p:tgtEl>
                                          <p:spTgt spid="541"/>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547"/>
                                        </p:tgtEl>
                                        <p:attrNameLst>
                                          <p:attrName>style.visibility</p:attrName>
                                        </p:attrNameLst>
                                      </p:cBhvr>
                                      <p:to>
                                        <p:strVal val="visible"/>
                                      </p:to>
                                    </p:set>
                                    <p:anim calcmode="lin" valueType="num">
                                      <p:cBhvr additive="base">
                                        <p:cTn id="35" dur="1000"/>
                                        <p:tgtEl>
                                          <p:spTgt spid="547"/>
                                        </p:tgtEl>
                                        <p:attrNameLst>
                                          <p:attrName>ppt_x</p:attrName>
                                        </p:attrNameLst>
                                      </p:cBhvr>
                                      <p:tavLst>
                                        <p:tav tm="0">
                                          <p:val>
                                            <p:strVal val="#ppt_x-1"/>
                                          </p:val>
                                        </p:tav>
                                        <p:tav tm="100000">
                                          <p:val>
                                            <p:strVal val="#ppt_x"/>
                                          </p:val>
                                        </p:tav>
                                      </p:tavLst>
                                    </p:anim>
                                  </p:childTnLst>
                                </p:cTn>
                              </p:par>
                              <p:par>
                                <p:cTn id="36" presetID="2" presetClass="entr" presetSubtype="8" fill="hold" nodeType="withEffect">
                                  <p:stCondLst>
                                    <p:cond delay="0"/>
                                  </p:stCondLst>
                                  <p:childTnLst>
                                    <p:set>
                                      <p:cBhvr>
                                        <p:cTn id="37" dur="1" fill="hold">
                                          <p:stCondLst>
                                            <p:cond delay="0"/>
                                          </p:stCondLst>
                                        </p:cTn>
                                        <p:tgtEl>
                                          <p:spTgt spid="551"/>
                                        </p:tgtEl>
                                        <p:attrNameLst>
                                          <p:attrName>style.visibility</p:attrName>
                                        </p:attrNameLst>
                                      </p:cBhvr>
                                      <p:to>
                                        <p:strVal val="visible"/>
                                      </p:to>
                                    </p:set>
                                    <p:anim calcmode="lin" valueType="num">
                                      <p:cBhvr additive="base">
                                        <p:cTn id="38" dur="1000"/>
                                        <p:tgtEl>
                                          <p:spTgt spid="551"/>
                                        </p:tgtEl>
                                        <p:attrNameLst>
                                          <p:attrName>ppt_x</p:attrName>
                                        </p:attrNameLst>
                                      </p:cBhvr>
                                      <p:tavLst>
                                        <p:tav tm="0">
                                          <p:val>
                                            <p:strVal val="#ppt_x-1"/>
                                          </p:val>
                                        </p:tav>
                                        <p:tav tm="100000">
                                          <p:val>
                                            <p:strVal val="#ppt_x"/>
                                          </p:val>
                                        </p:tav>
                                      </p:tavLst>
                                    </p:anim>
                                  </p:childTnLst>
                                </p:cTn>
                              </p:par>
                              <p:par>
                                <p:cTn id="39" presetID="2" presetClass="entr" presetSubtype="8" fill="hold" nodeType="withEffect">
                                  <p:stCondLst>
                                    <p:cond delay="0"/>
                                  </p:stCondLst>
                                  <p:childTnLst>
                                    <p:set>
                                      <p:cBhvr>
                                        <p:cTn id="40" dur="1" fill="hold">
                                          <p:stCondLst>
                                            <p:cond delay="0"/>
                                          </p:stCondLst>
                                        </p:cTn>
                                        <p:tgtEl>
                                          <p:spTgt spid="545"/>
                                        </p:tgtEl>
                                        <p:attrNameLst>
                                          <p:attrName>style.visibility</p:attrName>
                                        </p:attrNameLst>
                                      </p:cBhvr>
                                      <p:to>
                                        <p:strVal val="visible"/>
                                      </p:to>
                                    </p:set>
                                    <p:anim calcmode="lin" valueType="num">
                                      <p:cBhvr additive="base">
                                        <p:cTn id="41" dur="1000"/>
                                        <p:tgtEl>
                                          <p:spTgt spid="545"/>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552"/>
                                        </p:tgtEl>
                                        <p:attrNameLst>
                                          <p:attrName>style.visibility</p:attrName>
                                        </p:attrNameLst>
                                      </p:cBhvr>
                                      <p:to>
                                        <p:strVal val="visible"/>
                                      </p:to>
                                    </p:set>
                                    <p:anim calcmode="lin" valueType="num">
                                      <p:cBhvr additive="base">
                                        <p:cTn id="44" dur="1000"/>
                                        <p:tgtEl>
                                          <p:spTgt spid="552"/>
                                        </p:tgtEl>
                                        <p:attrNameLst>
                                          <p:attrName>ppt_x</p:attrName>
                                        </p:attrNameLst>
                                      </p:cBhvr>
                                      <p:tavLst>
                                        <p:tav tm="0">
                                          <p:val>
                                            <p:strVal val="#ppt_x-1"/>
                                          </p:val>
                                        </p:tav>
                                        <p:tav tm="100000">
                                          <p:val>
                                            <p:strVal val="#ppt_x"/>
                                          </p:val>
                                        </p:tav>
                                      </p:tavLst>
                                    </p:anim>
                                  </p:childTnLst>
                                </p:cTn>
                              </p:par>
                            </p:childTnLst>
                          </p:cTn>
                        </p:par>
                        <p:par>
                          <p:cTn id="45" fill="hold">
                            <p:stCondLst>
                              <p:cond delay="2000"/>
                            </p:stCondLst>
                            <p:childTnLst>
                              <p:par>
                                <p:cTn id="46" presetID="2" presetClass="entr" presetSubtype="2" fill="hold" nodeType="afterEffect">
                                  <p:stCondLst>
                                    <p:cond delay="0"/>
                                  </p:stCondLst>
                                  <p:childTnLst>
                                    <p:set>
                                      <p:cBhvr>
                                        <p:cTn id="47" dur="1" fill="hold">
                                          <p:stCondLst>
                                            <p:cond delay="0"/>
                                          </p:stCondLst>
                                        </p:cTn>
                                        <p:tgtEl>
                                          <p:spTgt spid="535"/>
                                        </p:tgtEl>
                                        <p:attrNameLst>
                                          <p:attrName>style.visibility</p:attrName>
                                        </p:attrNameLst>
                                      </p:cBhvr>
                                      <p:to>
                                        <p:strVal val="visible"/>
                                      </p:to>
                                    </p:set>
                                    <p:anim calcmode="lin" valueType="num">
                                      <p:cBhvr additive="base">
                                        <p:cTn id="48" dur="1000"/>
                                        <p:tgtEl>
                                          <p:spTgt spid="53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36"/>
                                        </p:tgtEl>
                                        <p:attrNameLst>
                                          <p:attrName>style.visibility</p:attrName>
                                        </p:attrNameLst>
                                      </p:cBhvr>
                                      <p:to>
                                        <p:strVal val="visible"/>
                                      </p:to>
                                    </p:set>
                                    <p:anim calcmode="lin" valueType="num">
                                      <p:cBhvr additive="base">
                                        <p:cTn id="51" dur="1000"/>
                                        <p:tgtEl>
                                          <p:spTgt spid="536"/>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537"/>
                                        </p:tgtEl>
                                        <p:attrNameLst>
                                          <p:attrName>style.visibility</p:attrName>
                                        </p:attrNameLst>
                                      </p:cBhvr>
                                      <p:to>
                                        <p:strVal val="visible"/>
                                      </p:to>
                                    </p:set>
                                    <p:anim calcmode="lin" valueType="num">
                                      <p:cBhvr additive="base">
                                        <p:cTn id="54" dur="1000"/>
                                        <p:tgtEl>
                                          <p:spTgt spid="537"/>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538"/>
                                        </p:tgtEl>
                                        <p:attrNameLst>
                                          <p:attrName>style.visibility</p:attrName>
                                        </p:attrNameLst>
                                      </p:cBhvr>
                                      <p:to>
                                        <p:strVal val="visible"/>
                                      </p:to>
                                    </p:set>
                                    <p:anim calcmode="lin" valueType="num">
                                      <p:cBhvr additive="base">
                                        <p:cTn id="57" dur="1000"/>
                                        <p:tgtEl>
                                          <p:spTgt spid="538"/>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540"/>
                                        </p:tgtEl>
                                        <p:attrNameLst>
                                          <p:attrName>style.visibility</p:attrName>
                                        </p:attrNameLst>
                                      </p:cBhvr>
                                      <p:to>
                                        <p:strVal val="visible"/>
                                      </p:to>
                                    </p:set>
                                    <p:anim calcmode="lin" valueType="num">
                                      <p:cBhvr additive="base">
                                        <p:cTn id="60" dur="1000"/>
                                        <p:tgtEl>
                                          <p:spTgt spid="54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542"/>
                                        </p:tgtEl>
                                        <p:attrNameLst>
                                          <p:attrName>style.visibility</p:attrName>
                                        </p:attrNameLst>
                                      </p:cBhvr>
                                      <p:to>
                                        <p:strVal val="visible"/>
                                      </p:to>
                                    </p:set>
                                    <p:anim calcmode="lin" valueType="num">
                                      <p:cBhvr additive="base">
                                        <p:cTn id="63" dur="1000"/>
                                        <p:tgtEl>
                                          <p:spTgt spid="542"/>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543"/>
                                        </p:tgtEl>
                                        <p:attrNameLst>
                                          <p:attrName>style.visibility</p:attrName>
                                        </p:attrNameLst>
                                      </p:cBhvr>
                                      <p:to>
                                        <p:strVal val="visible"/>
                                      </p:to>
                                    </p:set>
                                    <p:anim calcmode="lin" valueType="num">
                                      <p:cBhvr additive="base">
                                        <p:cTn id="66" dur="1000"/>
                                        <p:tgtEl>
                                          <p:spTgt spid="543"/>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544"/>
                                        </p:tgtEl>
                                        <p:attrNameLst>
                                          <p:attrName>style.visibility</p:attrName>
                                        </p:attrNameLst>
                                      </p:cBhvr>
                                      <p:to>
                                        <p:strVal val="visible"/>
                                      </p:to>
                                    </p:set>
                                    <p:anim calcmode="lin" valueType="num">
                                      <p:cBhvr additive="base">
                                        <p:cTn id="69" dur="1000"/>
                                        <p:tgtEl>
                                          <p:spTgt spid="544"/>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548"/>
                                        </p:tgtEl>
                                        <p:attrNameLst>
                                          <p:attrName>style.visibility</p:attrName>
                                        </p:attrNameLst>
                                      </p:cBhvr>
                                      <p:to>
                                        <p:strVal val="visible"/>
                                      </p:to>
                                    </p:set>
                                    <p:anim calcmode="lin" valueType="num">
                                      <p:cBhvr additive="base">
                                        <p:cTn id="72" dur="1000"/>
                                        <p:tgtEl>
                                          <p:spTgt spid="548"/>
                                        </p:tgtEl>
                                        <p:attrNameLst>
                                          <p:attrName>ppt_x</p:attrName>
                                        </p:attrNameLst>
                                      </p:cBhvr>
                                      <p:tavLst>
                                        <p:tav tm="0">
                                          <p:val>
                                            <p:strVal val="#ppt_x+1"/>
                                          </p:val>
                                        </p:tav>
                                        <p:tav tm="100000">
                                          <p:val>
                                            <p:strVal val="#ppt_x"/>
                                          </p:val>
                                        </p:tav>
                                      </p:tavLst>
                                    </p:anim>
                                  </p:childTnLst>
                                </p:cTn>
                              </p:par>
                              <p:par>
                                <p:cTn id="73" presetID="2" presetClass="entr" presetSubtype="2" fill="hold" nodeType="withEffect">
                                  <p:stCondLst>
                                    <p:cond delay="0"/>
                                  </p:stCondLst>
                                  <p:childTnLst>
                                    <p:set>
                                      <p:cBhvr>
                                        <p:cTn id="74" dur="1" fill="hold">
                                          <p:stCondLst>
                                            <p:cond delay="0"/>
                                          </p:stCondLst>
                                        </p:cTn>
                                        <p:tgtEl>
                                          <p:spTgt spid="549"/>
                                        </p:tgtEl>
                                        <p:attrNameLst>
                                          <p:attrName>style.visibility</p:attrName>
                                        </p:attrNameLst>
                                      </p:cBhvr>
                                      <p:to>
                                        <p:strVal val="visible"/>
                                      </p:to>
                                    </p:set>
                                    <p:anim calcmode="lin" valueType="num">
                                      <p:cBhvr additive="base">
                                        <p:cTn id="75" dur="1000"/>
                                        <p:tgtEl>
                                          <p:spTgt spid="549"/>
                                        </p:tgtEl>
                                        <p:attrNameLst>
                                          <p:attrName>ppt_x</p:attrName>
                                        </p:attrNameLst>
                                      </p:cBhvr>
                                      <p:tavLst>
                                        <p:tav tm="0">
                                          <p:val>
                                            <p:strVal val="#ppt_x+1"/>
                                          </p:val>
                                        </p:tav>
                                        <p:tav tm="100000">
                                          <p:val>
                                            <p:strVal val="#ppt_x"/>
                                          </p:val>
                                        </p:tav>
                                      </p:tavLst>
                                    </p:anim>
                                  </p:childTnLst>
                                </p:cTn>
                              </p:par>
                              <p:par>
                                <p:cTn id="76" presetID="2" presetClass="entr" presetSubtype="2" fill="hold" nodeType="withEffect">
                                  <p:stCondLst>
                                    <p:cond delay="0"/>
                                  </p:stCondLst>
                                  <p:childTnLst>
                                    <p:set>
                                      <p:cBhvr>
                                        <p:cTn id="77" dur="1" fill="hold">
                                          <p:stCondLst>
                                            <p:cond delay="0"/>
                                          </p:stCondLst>
                                        </p:cTn>
                                        <p:tgtEl>
                                          <p:spTgt spid="550"/>
                                        </p:tgtEl>
                                        <p:attrNameLst>
                                          <p:attrName>style.visibility</p:attrName>
                                        </p:attrNameLst>
                                      </p:cBhvr>
                                      <p:to>
                                        <p:strVal val="visible"/>
                                      </p:to>
                                    </p:set>
                                    <p:anim calcmode="lin" valueType="num">
                                      <p:cBhvr additive="base">
                                        <p:cTn id="78" dur="1000"/>
                                        <p:tgtEl>
                                          <p:spTgt spid="550"/>
                                        </p:tgtEl>
                                        <p:attrNameLst>
                                          <p:attrName>ppt_x</p:attrName>
                                        </p:attrNameLst>
                                      </p:cBhvr>
                                      <p:tavLst>
                                        <p:tav tm="0">
                                          <p:val>
                                            <p:strVal val="#ppt_x+1"/>
                                          </p:val>
                                        </p:tav>
                                        <p:tav tm="100000">
                                          <p:val>
                                            <p:strVal val="#ppt_x"/>
                                          </p:val>
                                        </p:tav>
                                      </p:tavLst>
                                    </p:anim>
                                  </p:childTnLst>
                                </p:cTn>
                              </p:par>
                              <p:par>
                                <p:cTn id="79" presetID="2" presetClass="entr" presetSubtype="2" fill="hold" nodeType="withEffect">
                                  <p:stCondLst>
                                    <p:cond delay="0"/>
                                  </p:stCondLst>
                                  <p:childTnLst>
                                    <p:set>
                                      <p:cBhvr>
                                        <p:cTn id="80" dur="1" fill="hold">
                                          <p:stCondLst>
                                            <p:cond delay="0"/>
                                          </p:stCondLst>
                                        </p:cTn>
                                        <p:tgtEl>
                                          <p:spTgt spid="546"/>
                                        </p:tgtEl>
                                        <p:attrNameLst>
                                          <p:attrName>style.visibility</p:attrName>
                                        </p:attrNameLst>
                                      </p:cBhvr>
                                      <p:to>
                                        <p:strVal val="visible"/>
                                      </p:to>
                                    </p:set>
                                    <p:anim calcmode="lin" valueType="num">
                                      <p:cBhvr additive="base">
                                        <p:cTn id="81" dur="1000"/>
                                        <p:tgtEl>
                                          <p:spTgt spid="546"/>
                                        </p:tgtEl>
                                        <p:attrNameLst>
                                          <p:attrName>ppt_x</p:attrName>
                                        </p:attrNameLst>
                                      </p:cBhvr>
                                      <p:tavLst>
                                        <p:tav tm="0">
                                          <p:val>
                                            <p:strVal val="#ppt_x+1"/>
                                          </p:val>
                                        </p:tav>
                                        <p:tav tm="100000">
                                          <p:val>
                                            <p:strVal val="#ppt_x"/>
                                          </p:val>
                                        </p:tav>
                                      </p:tavLst>
                                    </p:anim>
                                  </p:childTnLst>
                                </p:cTn>
                              </p:par>
                            </p:childTnLst>
                          </p:cTn>
                        </p:par>
                        <p:par>
                          <p:cTn id="82" fill="hold">
                            <p:stCondLst>
                              <p:cond delay="3000"/>
                            </p:stCondLst>
                            <p:childTnLst>
                              <p:par>
                                <p:cTn id="83" presetID="2" presetClass="entr" presetSubtype="8" fill="hold" nodeType="afterEffect">
                                  <p:stCondLst>
                                    <p:cond delay="0"/>
                                  </p:stCondLst>
                                  <p:childTnLst>
                                    <p:set>
                                      <p:cBhvr>
                                        <p:cTn id="84" dur="1" fill="hold">
                                          <p:stCondLst>
                                            <p:cond delay="0"/>
                                          </p:stCondLst>
                                        </p:cTn>
                                        <p:tgtEl>
                                          <p:spTgt spid="553"/>
                                        </p:tgtEl>
                                        <p:attrNameLst>
                                          <p:attrName>style.visibility</p:attrName>
                                        </p:attrNameLst>
                                      </p:cBhvr>
                                      <p:to>
                                        <p:strVal val="visible"/>
                                      </p:to>
                                    </p:set>
                                    <p:anim calcmode="lin" valueType="num">
                                      <p:cBhvr additive="base">
                                        <p:cTn id="85" dur="1000"/>
                                        <p:tgtEl>
                                          <p:spTgt spid="553"/>
                                        </p:tgtEl>
                                        <p:attrNameLst>
                                          <p:attrName>ppt_x</p:attrName>
                                        </p:attrNameLst>
                                      </p:cBhvr>
                                      <p:tavLst>
                                        <p:tav tm="0">
                                          <p:val>
                                            <p:strVal val="#ppt_x-1"/>
                                          </p:val>
                                        </p:tav>
                                        <p:tav tm="100000">
                                          <p:val>
                                            <p:strVal val="#ppt_x"/>
                                          </p:val>
                                        </p:tav>
                                      </p:tavLst>
                                    </p:anim>
                                  </p:childTnLst>
                                </p:cTn>
                              </p:par>
                              <p:par>
                                <p:cTn id="86" presetID="2" presetClass="entr" presetSubtype="8" fill="hold" nodeType="withEffect">
                                  <p:stCondLst>
                                    <p:cond delay="0"/>
                                  </p:stCondLst>
                                  <p:childTnLst>
                                    <p:set>
                                      <p:cBhvr>
                                        <p:cTn id="87" dur="1" fill="hold">
                                          <p:stCondLst>
                                            <p:cond delay="0"/>
                                          </p:stCondLst>
                                        </p:cTn>
                                        <p:tgtEl>
                                          <p:spTgt spid="554"/>
                                        </p:tgtEl>
                                        <p:attrNameLst>
                                          <p:attrName>style.visibility</p:attrName>
                                        </p:attrNameLst>
                                      </p:cBhvr>
                                      <p:to>
                                        <p:strVal val="visible"/>
                                      </p:to>
                                    </p:set>
                                    <p:anim calcmode="lin" valueType="num">
                                      <p:cBhvr additive="base">
                                        <p:cTn id="88" dur="1000"/>
                                        <p:tgtEl>
                                          <p:spTgt spid="554"/>
                                        </p:tgtEl>
                                        <p:attrNameLst>
                                          <p:attrName>ppt_x</p:attrName>
                                        </p:attrNameLst>
                                      </p:cBhvr>
                                      <p:tavLst>
                                        <p:tav tm="0">
                                          <p:val>
                                            <p:strVal val="#ppt_x-1"/>
                                          </p:val>
                                        </p:tav>
                                        <p:tav tm="100000">
                                          <p:val>
                                            <p:strVal val="#ppt_x"/>
                                          </p:val>
                                        </p:tav>
                                      </p:tavLst>
                                    </p:anim>
                                  </p:childTnLst>
                                </p:cTn>
                              </p:par>
                              <p:par>
                                <p:cTn id="89" presetID="2" presetClass="entr" presetSubtype="8" fill="hold" nodeType="withEffect">
                                  <p:stCondLst>
                                    <p:cond delay="0"/>
                                  </p:stCondLst>
                                  <p:childTnLst>
                                    <p:set>
                                      <p:cBhvr>
                                        <p:cTn id="90" dur="1" fill="hold">
                                          <p:stCondLst>
                                            <p:cond delay="0"/>
                                          </p:stCondLst>
                                        </p:cTn>
                                        <p:tgtEl>
                                          <p:spTgt spid="555"/>
                                        </p:tgtEl>
                                        <p:attrNameLst>
                                          <p:attrName>style.visibility</p:attrName>
                                        </p:attrNameLst>
                                      </p:cBhvr>
                                      <p:to>
                                        <p:strVal val="visible"/>
                                      </p:to>
                                    </p:set>
                                    <p:anim calcmode="lin" valueType="num">
                                      <p:cBhvr additive="base">
                                        <p:cTn id="91" dur="1000"/>
                                        <p:tgtEl>
                                          <p:spTgt spid="555"/>
                                        </p:tgtEl>
                                        <p:attrNameLst>
                                          <p:attrName>ppt_x</p:attrName>
                                        </p:attrNameLst>
                                      </p:cBhvr>
                                      <p:tavLst>
                                        <p:tav tm="0">
                                          <p:val>
                                            <p:strVal val="#ppt_x-1"/>
                                          </p:val>
                                        </p:tav>
                                        <p:tav tm="100000">
                                          <p:val>
                                            <p:strVal val="#ppt_x"/>
                                          </p:val>
                                        </p:tav>
                                      </p:tavLst>
                                    </p:anim>
                                  </p:childTnLst>
                                </p:cTn>
                              </p:par>
                              <p:par>
                                <p:cTn id="92" presetID="2" presetClass="entr" presetSubtype="8" fill="hold" nodeType="withEffect">
                                  <p:stCondLst>
                                    <p:cond delay="0"/>
                                  </p:stCondLst>
                                  <p:childTnLst>
                                    <p:set>
                                      <p:cBhvr>
                                        <p:cTn id="93" dur="1" fill="hold">
                                          <p:stCondLst>
                                            <p:cond delay="0"/>
                                          </p:stCondLst>
                                        </p:cTn>
                                        <p:tgtEl>
                                          <p:spTgt spid="556"/>
                                        </p:tgtEl>
                                        <p:attrNameLst>
                                          <p:attrName>style.visibility</p:attrName>
                                        </p:attrNameLst>
                                      </p:cBhvr>
                                      <p:to>
                                        <p:strVal val="visible"/>
                                      </p:to>
                                    </p:set>
                                    <p:anim calcmode="lin" valueType="num">
                                      <p:cBhvr additive="base">
                                        <p:cTn id="94" dur="1000"/>
                                        <p:tgtEl>
                                          <p:spTgt spid="556"/>
                                        </p:tgtEl>
                                        <p:attrNameLst>
                                          <p:attrName>ppt_x</p:attrName>
                                        </p:attrNameLst>
                                      </p:cBhvr>
                                      <p:tavLst>
                                        <p:tav tm="0">
                                          <p:val>
                                            <p:strVal val="#ppt_x-1"/>
                                          </p:val>
                                        </p:tav>
                                        <p:tav tm="100000">
                                          <p:val>
                                            <p:strVal val="#ppt_x"/>
                                          </p:val>
                                        </p:tav>
                                      </p:tavLst>
                                    </p:anim>
                                  </p:childTnLst>
                                </p:cTn>
                              </p:par>
                              <p:par>
                                <p:cTn id="95" presetID="2" presetClass="entr" presetSubtype="8" fill="hold" nodeType="withEffect">
                                  <p:stCondLst>
                                    <p:cond delay="0"/>
                                  </p:stCondLst>
                                  <p:childTnLst>
                                    <p:set>
                                      <p:cBhvr>
                                        <p:cTn id="96" dur="1" fill="hold">
                                          <p:stCondLst>
                                            <p:cond delay="0"/>
                                          </p:stCondLst>
                                        </p:cTn>
                                        <p:tgtEl>
                                          <p:spTgt spid="557"/>
                                        </p:tgtEl>
                                        <p:attrNameLst>
                                          <p:attrName>style.visibility</p:attrName>
                                        </p:attrNameLst>
                                      </p:cBhvr>
                                      <p:to>
                                        <p:strVal val="visible"/>
                                      </p:to>
                                    </p:set>
                                    <p:anim calcmode="lin" valueType="num">
                                      <p:cBhvr additive="base">
                                        <p:cTn id="97" dur="1000"/>
                                        <p:tgtEl>
                                          <p:spTgt spid="557"/>
                                        </p:tgtEl>
                                        <p:attrNameLst>
                                          <p:attrName>ppt_x</p:attrName>
                                        </p:attrNameLst>
                                      </p:cBhvr>
                                      <p:tavLst>
                                        <p:tav tm="0">
                                          <p:val>
                                            <p:strVal val="#ppt_x-1"/>
                                          </p:val>
                                        </p:tav>
                                        <p:tav tm="100000">
                                          <p:val>
                                            <p:strVal val="#ppt_x"/>
                                          </p:val>
                                        </p:tav>
                                      </p:tavLst>
                                    </p:anim>
                                  </p:childTnLst>
                                </p:cTn>
                              </p:par>
                              <p:par>
                                <p:cTn id="98" presetID="2" presetClass="entr" presetSubtype="8" fill="hold" nodeType="withEffect">
                                  <p:stCondLst>
                                    <p:cond delay="0"/>
                                  </p:stCondLst>
                                  <p:childTnLst>
                                    <p:set>
                                      <p:cBhvr>
                                        <p:cTn id="99" dur="1" fill="hold">
                                          <p:stCondLst>
                                            <p:cond delay="0"/>
                                          </p:stCondLst>
                                        </p:cTn>
                                        <p:tgtEl>
                                          <p:spTgt spid="559"/>
                                        </p:tgtEl>
                                        <p:attrNameLst>
                                          <p:attrName>style.visibility</p:attrName>
                                        </p:attrNameLst>
                                      </p:cBhvr>
                                      <p:to>
                                        <p:strVal val="visible"/>
                                      </p:to>
                                    </p:set>
                                    <p:anim calcmode="lin" valueType="num">
                                      <p:cBhvr additive="base">
                                        <p:cTn id="100" dur="1000"/>
                                        <p:tgtEl>
                                          <p:spTgt spid="559"/>
                                        </p:tgtEl>
                                        <p:attrNameLst>
                                          <p:attrName>ppt_x</p:attrName>
                                        </p:attrNameLst>
                                      </p:cBhvr>
                                      <p:tavLst>
                                        <p:tav tm="0">
                                          <p:val>
                                            <p:strVal val="#ppt_x-1"/>
                                          </p:val>
                                        </p:tav>
                                        <p:tav tm="100000">
                                          <p:val>
                                            <p:strVal val="#ppt_x"/>
                                          </p:val>
                                        </p:tav>
                                      </p:tavLst>
                                    </p:anim>
                                  </p:childTnLst>
                                </p:cTn>
                              </p:par>
                              <p:par>
                                <p:cTn id="101" presetID="2" presetClass="entr" presetSubtype="8" fill="hold" nodeType="withEffect">
                                  <p:stCondLst>
                                    <p:cond delay="0"/>
                                  </p:stCondLst>
                                  <p:childTnLst>
                                    <p:set>
                                      <p:cBhvr>
                                        <p:cTn id="102" dur="1" fill="hold">
                                          <p:stCondLst>
                                            <p:cond delay="0"/>
                                          </p:stCondLst>
                                        </p:cTn>
                                        <p:tgtEl>
                                          <p:spTgt spid="558"/>
                                        </p:tgtEl>
                                        <p:attrNameLst>
                                          <p:attrName>style.visibility</p:attrName>
                                        </p:attrNameLst>
                                      </p:cBhvr>
                                      <p:to>
                                        <p:strVal val="visible"/>
                                      </p:to>
                                    </p:set>
                                    <p:anim calcmode="lin" valueType="num">
                                      <p:cBhvr additive="base">
                                        <p:cTn id="103" dur="1000"/>
                                        <p:tgtEl>
                                          <p:spTgt spid="5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and publications</a:t>
            </a:r>
            <a:endParaRPr/>
          </a:p>
        </p:txBody>
      </p:sp>
      <p:sp>
        <p:nvSpPr>
          <p:cNvPr id="565" name="Google Shape;565;p71"/>
          <p:cNvSpPr txBox="1">
            <a:spLocks noGrp="1"/>
          </p:cNvSpPr>
          <p:nvPr>
            <p:ph type="title" idx="2"/>
          </p:nvPr>
        </p:nvSpPr>
        <p:spPr>
          <a:xfrm>
            <a:off x="719527" y="2448675"/>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Venus</a:t>
            </a:r>
            <a:endParaRPr/>
          </a:p>
        </p:txBody>
      </p:sp>
      <p:sp>
        <p:nvSpPr>
          <p:cNvPr id="566" name="Google Shape;566;p71"/>
          <p:cNvSpPr txBox="1">
            <a:spLocks noGrp="1"/>
          </p:cNvSpPr>
          <p:nvPr>
            <p:ph type="subTitle" idx="1"/>
          </p:nvPr>
        </p:nvSpPr>
        <p:spPr>
          <a:xfrm>
            <a:off x="719525" y="1636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567" name="Google Shape;567;p71"/>
          <p:cNvSpPr txBox="1">
            <a:spLocks noGrp="1"/>
          </p:cNvSpPr>
          <p:nvPr>
            <p:ph type="title" idx="3"/>
          </p:nvPr>
        </p:nvSpPr>
        <p:spPr>
          <a:xfrm>
            <a:off x="5070961" y="2448675"/>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My Mars</a:t>
            </a:r>
            <a:endParaRPr/>
          </a:p>
        </p:txBody>
      </p:sp>
      <p:sp>
        <p:nvSpPr>
          <p:cNvPr id="568" name="Google Shape;568;p71"/>
          <p:cNvSpPr txBox="1">
            <a:spLocks noGrp="1"/>
          </p:cNvSpPr>
          <p:nvPr>
            <p:ph type="subTitle" idx="4"/>
          </p:nvPr>
        </p:nvSpPr>
        <p:spPr>
          <a:xfrm>
            <a:off x="5070950" y="1636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“Despite being red, Mars is actually a very cold place. It’s full of iron oxide dust”</a:t>
            </a:r>
            <a:endParaRPr/>
          </a:p>
        </p:txBody>
      </p:sp>
      <p:sp>
        <p:nvSpPr>
          <p:cNvPr id="569" name="Google Shape;569;p71"/>
          <p:cNvSpPr txBox="1">
            <a:spLocks noGrp="1"/>
          </p:cNvSpPr>
          <p:nvPr>
            <p:ph type="title" idx="5"/>
          </p:nvPr>
        </p:nvSpPr>
        <p:spPr>
          <a:xfrm>
            <a:off x="719565" y="4013600"/>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Mercury</a:t>
            </a:r>
            <a:endParaRPr/>
          </a:p>
        </p:txBody>
      </p:sp>
      <p:sp>
        <p:nvSpPr>
          <p:cNvPr id="570" name="Google Shape;570;p71"/>
          <p:cNvSpPr txBox="1">
            <a:spLocks noGrp="1"/>
          </p:cNvSpPr>
          <p:nvPr>
            <p:ph type="subTitle" idx="6"/>
          </p:nvPr>
        </p:nvSpPr>
        <p:spPr>
          <a:xfrm>
            <a:off x="719553" y="3201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571" name="Google Shape;571;p71"/>
          <p:cNvSpPr txBox="1">
            <a:spLocks noGrp="1"/>
          </p:cNvSpPr>
          <p:nvPr>
            <p:ph type="title" idx="7"/>
          </p:nvPr>
        </p:nvSpPr>
        <p:spPr>
          <a:xfrm>
            <a:off x="5070999" y="4013600"/>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Jupiter</a:t>
            </a:r>
            <a:endParaRPr/>
          </a:p>
        </p:txBody>
      </p:sp>
      <p:sp>
        <p:nvSpPr>
          <p:cNvPr id="572" name="Google Shape;572;p71"/>
          <p:cNvSpPr txBox="1">
            <a:spLocks noGrp="1"/>
          </p:cNvSpPr>
          <p:nvPr>
            <p:ph type="subTitle" idx="8"/>
          </p:nvPr>
        </p:nvSpPr>
        <p:spPr>
          <a:xfrm>
            <a:off x="5071000" y="3201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 is the biggest planet in the Solar System and the fourth-brightest object in the sky”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2"/>
          <p:cNvSpPr/>
          <p:nvPr/>
        </p:nvSpPr>
        <p:spPr>
          <a:xfrm>
            <a:off x="5206762" y="1468174"/>
            <a:ext cx="2626200" cy="2626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2"/>
          <p:cNvSpPr/>
          <p:nvPr/>
        </p:nvSpPr>
        <p:spPr>
          <a:xfrm>
            <a:off x="1311037" y="1468174"/>
            <a:ext cx="2626200" cy="2626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and publications</a:t>
            </a:r>
            <a:endParaRPr/>
          </a:p>
        </p:txBody>
      </p:sp>
      <p:sp>
        <p:nvSpPr>
          <p:cNvPr id="580" name="Google Shape;580;p72"/>
          <p:cNvSpPr txBox="1">
            <a:spLocks noGrp="1"/>
          </p:cNvSpPr>
          <p:nvPr>
            <p:ph type="title" idx="2"/>
          </p:nvPr>
        </p:nvSpPr>
        <p:spPr>
          <a:xfrm>
            <a:off x="1503450" y="4094375"/>
            <a:ext cx="22413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By John Lee</a:t>
            </a:r>
            <a:endParaRPr/>
          </a:p>
        </p:txBody>
      </p:sp>
      <p:sp>
        <p:nvSpPr>
          <p:cNvPr id="581" name="Google Shape;581;p72"/>
          <p:cNvSpPr txBox="1">
            <a:spLocks noGrp="1"/>
          </p:cNvSpPr>
          <p:nvPr>
            <p:ph type="subTitle" idx="1"/>
          </p:nvPr>
        </p:nvSpPr>
        <p:spPr>
          <a:xfrm>
            <a:off x="1503463" y="1962125"/>
            <a:ext cx="2241300" cy="16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 This is where we all live on</a:t>
            </a:r>
            <a:endParaRPr/>
          </a:p>
        </p:txBody>
      </p:sp>
      <p:sp>
        <p:nvSpPr>
          <p:cNvPr id="582" name="Google Shape;582;p72"/>
          <p:cNvSpPr txBox="1">
            <a:spLocks noGrp="1"/>
          </p:cNvSpPr>
          <p:nvPr>
            <p:ph type="title" idx="3"/>
          </p:nvPr>
        </p:nvSpPr>
        <p:spPr>
          <a:xfrm>
            <a:off x="5399175" y="4094375"/>
            <a:ext cx="22413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By Lisa White</a:t>
            </a:r>
            <a:endParaRPr/>
          </a:p>
        </p:txBody>
      </p:sp>
      <p:sp>
        <p:nvSpPr>
          <p:cNvPr id="583" name="Google Shape;583;p72"/>
          <p:cNvSpPr txBox="1">
            <a:spLocks noGrp="1"/>
          </p:cNvSpPr>
          <p:nvPr>
            <p:ph type="subTitle" idx="4"/>
          </p:nvPr>
        </p:nvSpPr>
        <p:spPr>
          <a:xfrm>
            <a:off x="5399187" y="1962125"/>
            <a:ext cx="2241300" cy="16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578"/>
                                        </p:tgtEl>
                                        <p:attrNameLst>
                                          <p:attrName>style.visibility</p:attrName>
                                        </p:attrNameLst>
                                      </p:cBhvr>
                                      <p:to>
                                        <p:strVal val="visible"/>
                                      </p:to>
                                    </p:set>
                                    <p:anim calcmode="lin" valueType="num">
                                      <p:cBhvr additive="base">
                                        <p:cTn id="11" dur="1000"/>
                                        <p:tgtEl>
                                          <p:spTgt spid="578"/>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580"/>
                                        </p:tgtEl>
                                        <p:attrNameLst>
                                          <p:attrName>style.visibility</p:attrName>
                                        </p:attrNameLst>
                                      </p:cBhvr>
                                      <p:to>
                                        <p:strVal val="visible"/>
                                      </p:to>
                                    </p:set>
                                    <p:anim calcmode="lin" valueType="num">
                                      <p:cBhvr additive="base">
                                        <p:cTn id="14" dur="1000"/>
                                        <p:tgtEl>
                                          <p:spTgt spid="58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581"/>
                                        </p:tgtEl>
                                        <p:attrNameLst>
                                          <p:attrName>style.visibility</p:attrName>
                                        </p:attrNameLst>
                                      </p:cBhvr>
                                      <p:to>
                                        <p:strVal val="visible"/>
                                      </p:to>
                                    </p:set>
                                    <p:anim calcmode="lin" valueType="num">
                                      <p:cBhvr additive="base">
                                        <p:cTn id="17" dur="1000"/>
                                        <p:tgtEl>
                                          <p:spTgt spid="581"/>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577"/>
                                        </p:tgtEl>
                                        <p:attrNameLst>
                                          <p:attrName>style.visibility</p:attrName>
                                        </p:attrNameLst>
                                      </p:cBhvr>
                                      <p:to>
                                        <p:strVal val="visible"/>
                                      </p:to>
                                    </p:set>
                                    <p:anim calcmode="lin" valueType="num">
                                      <p:cBhvr additive="base">
                                        <p:cTn id="20" dur="1000"/>
                                        <p:tgtEl>
                                          <p:spTgt spid="577"/>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anim calcmode="lin" valueType="num">
                                      <p:cBhvr additive="base">
                                        <p:cTn id="23" dur="1000"/>
                                        <p:tgtEl>
                                          <p:spTgt spid="58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83"/>
                                        </p:tgtEl>
                                        <p:attrNameLst>
                                          <p:attrName>style.visibility</p:attrName>
                                        </p:attrNameLst>
                                      </p:cBhvr>
                                      <p:to>
                                        <p:strVal val="visible"/>
                                      </p:to>
                                    </p:set>
                                    <p:anim calcmode="lin" valueType="num">
                                      <p:cBhvr additive="base">
                                        <p:cTn id="26" dur="1000"/>
                                        <p:tgtEl>
                                          <p:spTgt spid="5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60"/>
          <p:cNvSpPr/>
          <p:nvPr/>
        </p:nvSpPr>
        <p:spPr>
          <a:xfrm>
            <a:off x="6001481" y="212466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0"/>
          <p:cNvSpPr/>
          <p:nvPr/>
        </p:nvSpPr>
        <p:spPr>
          <a:xfrm>
            <a:off x="2207516" y="212466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0">
            <a:hlinkClick r:id="rId3" action="ppaction://hlinksldjump"/>
          </p:cNvPr>
          <p:cNvSpPr txBox="1">
            <a:spLocks noGrp="1"/>
          </p:cNvSpPr>
          <p:nvPr>
            <p:ph type="title" idx="3"/>
          </p:nvPr>
        </p:nvSpPr>
        <p:spPr>
          <a:xfrm>
            <a:off x="1052446" y="2954946"/>
            <a:ext cx="2977388" cy="8726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Sentiment </a:t>
            </a:r>
            <a:br>
              <a:rPr lang="en" dirty="0"/>
            </a:br>
            <a:r>
              <a:rPr lang="en" dirty="0"/>
              <a:t>Analysis</a:t>
            </a:r>
            <a:endParaRPr dirty="0"/>
          </a:p>
        </p:txBody>
      </p:sp>
      <p:sp>
        <p:nvSpPr>
          <p:cNvPr id="309" name="Google Shape;309;p60">
            <a:hlinkClick r:id="rId4" action="ppaction://hlinksldjump"/>
          </p:cNvPr>
          <p:cNvSpPr txBox="1">
            <a:spLocks noGrp="1"/>
          </p:cNvSpPr>
          <p:nvPr>
            <p:ph type="title" idx="5"/>
          </p:nvPr>
        </p:nvSpPr>
        <p:spPr>
          <a:xfrm>
            <a:off x="5114168" y="2922405"/>
            <a:ext cx="2442000" cy="9377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Time Series</a:t>
            </a:r>
            <a:br>
              <a:rPr lang="en" dirty="0"/>
            </a:br>
            <a:r>
              <a:rPr lang="en" dirty="0"/>
              <a:t>Forecasting</a:t>
            </a:r>
            <a:endParaRPr dirty="0"/>
          </a:p>
        </p:txBody>
      </p:sp>
      <p:sp>
        <p:nvSpPr>
          <p:cNvPr id="315" name="Google Shape;315;p6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Konten</a:t>
            </a:r>
            <a:endParaRPr dirty="0"/>
          </a:p>
        </p:txBody>
      </p:sp>
      <p:sp>
        <p:nvSpPr>
          <p:cNvPr id="316" name="Google Shape;316;p60">
            <a:hlinkClick r:id="rId4" action="ppaction://hlinksldjump"/>
          </p:cNvPr>
          <p:cNvSpPr txBox="1">
            <a:spLocks noGrp="1"/>
          </p:cNvSpPr>
          <p:nvPr>
            <p:ph type="title" idx="4"/>
          </p:nvPr>
        </p:nvSpPr>
        <p:spPr>
          <a:xfrm>
            <a:off x="5903841" y="2212816"/>
            <a:ext cx="8625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319" name="Google Shape;319;p60">
            <a:hlinkClick r:id="rId3" action="ppaction://hlinksldjump"/>
          </p:cNvPr>
          <p:cNvSpPr txBox="1">
            <a:spLocks noGrp="1"/>
          </p:cNvSpPr>
          <p:nvPr>
            <p:ph type="title" idx="2"/>
          </p:nvPr>
        </p:nvSpPr>
        <p:spPr>
          <a:xfrm>
            <a:off x="2109878" y="2212816"/>
            <a:ext cx="8625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resources</a:t>
            </a:r>
            <a:endParaRPr/>
          </a:p>
        </p:txBody>
      </p:sp>
      <p:sp>
        <p:nvSpPr>
          <p:cNvPr id="589" name="Google Shape;589;p73"/>
          <p:cNvSpPr txBox="1">
            <a:spLocks noGrp="1"/>
          </p:cNvSpPr>
          <p:nvPr>
            <p:ph type="body" idx="1"/>
          </p:nvPr>
        </p:nvSpPr>
        <p:spPr>
          <a:xfrm>
            <a:off x="713250" y="1552250"/>
            <a:ext cx="3622800" cy="305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1000"/>
              </a:spcAft>
              <a:buSzPts val="1600"/>
              <a:buChar char="●"/>
            </a:pPr>
            <a:r>
              <a:rPr lang="en"/>
              <a:t>You can list here your reference websites or publications</a:t>
            </a:r>
            <a:endParaRPr/>
          </a:p>
        </p:txBody>
      </p:sp>
      <p:sp>
        <p:nvSpPr>
          <p:cNvPr id="590" name="Google Shape;590;p73"/>
          <p:cNvSpPr txBox="1">
            <a:spLocks noGrp="1"/>
          </p:cNvSpPr>
          <p:nvPr>
            <p:ph type="body" idx="2"/>
          </p:nvPr>
        </p:nvSpPr>
        <p:spPr>
          <a:xfrm>
            <a:off x="4807851" y="1552250"/>
            <a:ext cx="3622800" cy="305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1000"/>
              </a:spcAft>
              <a:buSzPts val="1600"/>
              <a:buChar char="●"/>
            </a:pPr>
            <a:r>
              <a:rPr lang="en"/>
              <a:t>You can list here your reference websites or publications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resources</a:t>
            </a:r>
            <a:endParaRPr/>
          </a:p>
        </p:txBody>
      </p:sp>
      <p:sp>
        <p:nvSpPr>
          <p:cNvPr id="596" name="Google Shape;596;p74"/>
          <p:cNvSpPr txBox="1">
            <a:spLocks noGrp="1"/>
          </p:cNvSpPr>
          <p:nvPr>
            <p:ph type="body" idx="1"/>
          </p:nvPr>
        </p:nvSpPr>
        <p:spPr>
          <a:xfrm>
            <a:off x="1491000" y="1552250"/>
            <a:ext cx="6162000" cy="305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1000"/>
              </a:spcAft>
              <a:buSzPts val="1600"/>
              <a:buChar char="●"/>
            </a:pPr>
            <a:r>
              <a:rPr lang="en"/>
              <a:t>You can list here your reference websites or publications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95"/>
                                        </p:tgtEl>
                                        <p:attrNameLst>
                                          <p:attrName>style.visibility</p:attrName>
                                        </p:attrNameLst>
                                      </p:cBhvr>
                                      <p:to>
                                        <p:strVal val="visible"/>
                                      </p:to>
                                    </p:set>
                                    <p:anim calcmode="lin" valueType="num">
                                      <p:cBhvr additive="base">
                                        <p:cTn id="7" dur="1000"/>
                                        <p:tgtEl>
                                          <p:spTgt spid="595"/>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596"/>
                                        </p:tgtEl>
                                        <p:attrNameLst>
                                          <p:attrName>style.visibility</p:attrName>
                                        </p:attrNameLst>
                                      </p:cBhvr>
                                      <p:to>
                                        <p:strVal val="visible"/>
                                      </p:to>
                                    </p:set>
                                    <p:anim calcmode="lin" valueType="num">
                                      <p:cBhvr additive="base">
                                        <p:cTn id="11" dur="1000"/>
                                        <p:tgtEl>
                                          <p:spTgt spid="5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5"/>
          <p:cNvSpPr txBox="1">
            <a:spLocks noGrp="1"/>
          </p:cNvSpPr>
          <p:nvPr>
            <p:ph type="title"/>
          </p:nvPr>
        </p:nvSpPr>
        <p:spPr>
          <a:xfrm>
            <a:off x="1780650" y="1443400"/>
            <a:ext cx="5582700" cy="24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6"/>
          <p:cNvSpPr txBox="1">
            <a:spLocks noGrp="1"/>
          </p:cNvSpPr>
          <p:nvPr>
            <p:ph type="title"/>
          </p:nvPr>
        </p:nvSpPr>
        <p:spPr>
          <a:xfrm>
            <a:off x="980750" y="2993600"/>
            <a:ext cx="7182300" cy="8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06"/>
                                        </p:tgtEl>
                                        <p:attrNameLst>
                                          <p:attrName>style.visibility</p:attrName>
                                        </p:attrNameLst>
                                      </p:cBhvr>
                                      <p:to>
                                        <p:strVal val="visible"/>
                                      </p:to>
                                    </p:set>
                                    <p:anim calcmode="lin" valueType="num">
                                      <p:cBhvr additive="base">
                                        <p:cTn id="7" dur="1000"/>
                                        <p:tgtEl>
                                          <p:spTgt spid="6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7"/>
          <p:cNvSpPr txBox="1">
            <a:spLocks noGrp="1"/>
          </p:cNvSpPr>
          <p:nvPr>
            <p:ph type="title"/>
          </p:nvPr>
        </p:nvSpPr>
        <p:spPr>
          <a:xfrm>
            <a:off x="2075838" y="4076675"/>
            <a:ext cx="4992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612" name="Google Shape;612;p77"/>
          <p:cNvSpPr txBox="1">
            <a:spLocks noGrp="1"/>
          </p:cNvSpPr>
          <p:nvPr>
            <p:ph type="subTitle" idx="1"/>
          </p:nvPr>
        </p:nvSpPr>
        <p:spPr>
          <a:xfrm>
            <a:off x="2075850" y="2887963"/>
            <a:ext cx="4992300" cy="115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2"/>
                                        </p:tgtEl>
                                        <p:attrNameLst>
                                          <p:attrName>style.visibility</p:attrName>
                                        </p:attrNameLst>
                                      </p:cBhvr>
                                      <p:to>
                                        <p:strVal val="visible"/>
                                      </p:to>
                                    </p:set>
                                    <p:anim calcmode="lin" valueType="num">
                                      <p:cBhvr additive="base">
                                        <p:cTn id="7" dur="1000"/>
                                        <p:tgtEl>
                                          <p:spTgt spid="61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611"/>
                                        </p:tgtEl>
                                        <p:attrNameLst>
                                          <p:attrName>style.visibility</p:attrName>
                                        </p:attrNameLst>
                                      </p:cBhvr>
                                      <p:to>
                                        <p:strVal val="visible"/>
                                      </p:to>
                                    </p:set>
                                    <p:anim calcmode="lin" valueType="num">
                                      <p:cBhvr additive="base">
                                        <p:cTn id="11" dur="1000"/>
                                        <p:tgtEl>
                                          <p:spTgt spid="6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6"/>
        <p:cNvGrpSpPr/>
        <p:nvPr/>
      </p:nvGrpSpPr>
      <p:grpSpPr>
        <a:xfrm>
          <a:off x="0" y="0"/>
          <a:ext cx="0" cy="0"/>
          <a:chOff x="0" y="0"/>
          <a:chExt cx="0" cy="0"/>
        </a:xfrm>
      </p:grpSpPr>
      <p:sp>
        <p:nvSpPr>
          <p:cNvPr id="617" name="Google Shape;617;p78"/>
          <p:cNvSpPr/>
          <p:nvPr/>
        </p:nvSpPr>
        <p:spPr>
          <a:xfrm>
            <a:off x="5208975" y="668334"/>
            <a:ext cx="2347800" cy="234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8"/>
          <p:cNvSpPr txBox="1">
            <a:spLocks noGrp="1"/>
          </p:cNvSpPr>
          <p:nvPr>
            <p:ph type="title"/>
          </p:nvPr>
        </p:nvSpPr>
        <p:spPr>
          <a:xfrm>
            <a:off x="5209025" y="973525"/>
            <a:ext cx="2347800" cy="17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2"/>
        <p:cNvGrpSpPr/>
        <p:nvPr/>
      </p:nvGrpSpPr>
      <p:grpSpPr>
        <a:xfrm>
          <a:off x="0" y="0"/>
          <a:ext cx="0" cy="0"/>
          <a:chOff x="0" y="0"/>
          <a:chExt cx="0" cy="0"/>
        </a:xfrm>
      </p:grpSpPr>
      <p:sp>
        <p:nvSpPr>
          <p:cNvPr id="623" name="Google Shape;623;p79"/>
          <p:cNvSpPr/>
          <p:nvPr/>
        </p:nvSpPr>
        <p:spPr>
          <a:xfrm>
            <a:off x="713225" y="893452"/>
            <a:ext cx="3357000" cy="33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9"/>
          <p:cNvSpPr txBox="1">
            <a:spLocks noGrp="1"/>
          </p:cNvSpPr>
          <p:nvPr>
            <p:ph type="title"/>
          </p:nvPr>
        </p:nvSpPr>
        <p:spPr>
          <a:xfrm>
            <a:off x="1083150" y="1465800"/>
            <a:ext cx="2617200" cy="22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 picture is worth a thousand words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23"/>
                                        </p:tgtEl>
                                        <p:attrNameLst>
                                          <p:attrName>style.visibility</p:attrName>
                                        </p:attrNameLst>
                                      </p:cBhvr>
                                      <p:to>
                                        <p:strVal val="visible"/>
                                      </p:to>
                                    </p:set>
                                    <p:anim calcmode="lin" valueType="num">
                                      <p:cBhvr additive="base">
                                        <p:cTn id="7" dur="1000"/>
                                        <p:tgtEl>
                                          <p:spTgt spid="62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24"/>
                                        </p:tgtEl>
                                        <p:attrNameLst>
                                          <p:attrName>style.visibility</p:attrName>
                                        </p:attrNameLst>
                                      </p:cBhvr>
                                      <p:to>
                                        <p:strVal val="visible"/>
                                      </p:to>
                                    </p:set>
                                    <p:anim calcmode="lin" valueType="num">
                                      <p:cBhvr additive="base">
                                        <p:cTn id="10" dur="1000"/>
                                        <p:tgtEl>
                                          <p:spTgt spid="6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Factors to consider</a:t>
            </a:r>
            <a:endParaRPr/>
          </a:p>
        </p:txBody>
      </p:sp>
      <p:sp>
        <p:nvSpPr>
          <p:cNvPr id="630" name="Google Shape;630;p80"/>
          <p:cNvSpPr txBox="1"/>
          <p:nvPr/>
        </p:nvSpPr>
        <p:spPr>
          <a:xfrm>
            <a:off x="5867187" y="1624456"/>
            <a:ext cx="25635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Ceres</a:t>
            </a:r>
            <a:endParaRPr sz="2400">
              <a:solidFill>
                <a:schemeClr val="lt1"/>
              </a:solidFill>
              <a:latin typeface="Abril Fatface"/>
              <a:ea typeface="Abril Fatface"/>
              <a:cs typeface="Abril Fatface"/>
              <a:sym typeface="Abril Fatface"/>
            </a:endParaRPr>
          </a:p>
        </p:txBody>
      </p:sp>
      <p:sp>
        <p:nvSpPr>
          <p:cNvPr id="631" name="Google Shape;631;p80"/>
          <p:cNvSpPr txBox="1"/>
          <p:nvPr/>
        </p:nvSpPr>
        <p:spPr>
          <a:xfrm>
            <a:off x="5867179" y="2027958"/>
            <a:ext cx="2563500" cy="6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Ceres is located in the main asteroid belt</a:t>
            </a:r>
            <a:endParaRPr sz="1600">
              <a:solidFill>
                <a:schemeClr val="lt1"/>
              </a:solidFill>
              <a:latin typeface="Fira Sans"/>
              <a:ea typeface="Fira Sans"/>
              <a:cs typeface="Fira Sans"/>
              <a:sym typeface="Fira Sans"/>
            </a:endParaRPr>
          </a:p>
        </p:txBody>
      </p:sp>
      <p:sp>
        <p:nvSpPr>
          <p:cNvPr id="632" name="Google Shape;632;p80"/>
          <p:cNvSpPr txBox="1"/>
          <p:nvPr/>
        </p:nvSpPr>
        <p:spPr>
          <a:xfrm>
            <a:off x="5867175" y="3030304"/>
            <a:ext cx="25635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633" name="Google Shape;633;p80"/>
          <p:cNvSpPr txBox="1"/>
          <p:nvPr/>
        </p:nvSpPr>
        <p:spPr>
          <a:xfrm>
            <a:off x="5867175" y="3433807"/>
            <a:ext cx="2563500" cy="6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Neptune is the farthest planet from the Sun</a:t>
            </a:r>
            <a:endParaRPr sz="1600">
              <a:solidFill>
                <a:schemeClr val="lt1"/>
              </a:solidFill>
              <a:latin typeface="Fira Sans"/>
              <a:ea typeface="Fira Sans"/>
              <a:cs typeface="Fira Sans"/>
              <a:sym typeface="Fira Sans"/>
            </a:endParaRPr>
          </a:p>
        </p:txBody>
      </p:sp>
      <p:sp>
        <p:nvSpPr>
          <p:cNvPr id="634" name="Google Shape;634;p80"/>
          <p:cNvSpPr txBox="1"/>
          <p:nvPr/>
        </p:nvSpPr>
        <p:spPr>
          <a:xfrm>
            <a:off x="713250" y="1624456"/>
            <a:ext cx="2563500" cy="40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635" name="Google Shape;635;p80"/>
          <p:cNvSpPr txBox="1"/>
          <p:nvPr/>
        </p:nvSpPr>
        <p:spPr>
          <a:xfrm>
            <a:off x="713250" y="2027956"/>
            <a:ext cx="2563500" cy="6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636" name="Google Shape;636;p80"/>
          <p:cNvSpPr txBox="1"/>
          <p:nvPr/>
        </p:nvSpPr>
        <p:spPr>
          <a:xfrm>
            <a:off x="713250" y="3030304"/>
            <a:ext cx="2563500" cy="40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637" name="Google Shape;637;p80"/>
          <p:cNvSpPr txBox="1"/>
          <p:nvPr/>
        </p:nvSpPr>
        <p:spPr>
          <a:xfrm>
            <a:off x="713250" y="3433806"/>
            <a:ext cx="2563500" cy="6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grpSp>
        <p:nvGrpSpPr>
          <p:cNvPr id="638" name="Google Shape;638;p80"/>
          <p:cNvGrpSpPr/>
          <p:nvPr/>
        </p:nvGrpSpPr>
        <p:grpSpPr>
          <a:xfrm>
            <a:off x="3505350" y="1889456"/>
            <a:ext cx="2133250" cy="2073050"/>
            <a:chOff x="3505350" y="1889456"/>
            <a:chExt cx="2133250" cy="2073050"/>
          </a:xfrm>
        </p:grpSpPr>
        <p:sp>
          <p:nvSpPr>
            <p:cNvPr id="639" name="Google Shape;639;p80"/>
            <p:cNvSpPr/>
            <p:nvPr/>
          </p:nvSpPr>
          <p:spPr>
            <a:xfrm>
              <a:off x="4971400" y="188945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0"/>
            <p:cNvSpPr/>
            <p:nvPr/>
          </p:nvSpPr>
          <p:spPr>
            <a:xfrm>
              <a:off x="4971400" y="32953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0"/>
            <p:cNvSpPr/>
            <p:nvPr/>
          </p:nvSpPr>
          <p:spPr>
            <a:xfrm>
              <a:off x="3505350" y="188945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0"/>
            <p:cNvSpPr/>
            <p:nvPr/>
          </p:nvSpPr>
          <p:spPr>
            <a:xfrm>
              <a:off x="3505350" y="32953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80"/>
            <p:cNvCxnSpPr>
              <a:stCxn id="641" idx="6"/>
              <a:endCxn id="639" idx="2"/>
            </p:cNvCxnSpPr>
            <p:nvPr/>
          </p:nvCxnSpPr>
          <p:spPr>
            <a:xfrm>
              <a:off x="4172550" y="2223056"/>
              <a:ext cx="798900" cy="0"/>
            </a:xfrm>
            <a:prstGeom prst="straightConnector1">
              <a:avLst/>
            </a:prstGeom>
            <a:noFill/>
            <a:ln w="9525" cap="flat" cmpd="sng">
              <a:solidFill>
                <a:schemeClr val="lt1"/>
              </a:solidFill>
              <a:prstDash val="solid"/>
              <a:round/>
              <a:headEnd type="none" w="med" len="med"/>
              <a:tailEnd type="none" w="med" len="med"/>
            </a:ln>
          </p:spPr>
        </p:cxnSp>
        <p:cxnSp>
          <p:nvCxnSpPr>
            <p:cNvPr id="644" name="Google Shape;644;p80"/>
            <p:cNvCxnSpPr>
              <a:stCxn id="642" idx="6"/>
              <a:endCxn id="640" idx="2"/>
            </p:cNvCxnSpPr>
            <p:nvPr/>
          </p:nvCxnSpPr>
          <p:spPr>
            <a:xfrm>
              <a:off x="4172550" y="3628906"/>
              <a:ext cx="798900" cy="0"/>
            </a:xfrm>
            <a:prstGeom prst="straightConnector1">
              <a:avLst/>
            </a:prstGeom>
            <a:noFill/>
            <a:ln w="9525" cap="flat" cmpd="sng">
              <a:solidFill>
                <a:schemeClr val="lt1"/>
              </a:solidFill>
              <a:prstDash val="solid"/>
              <a:round/>
              <a:headEnd type="none" w="med" len="med"/>
              <a:tailEnd type="none" w="med" len="med"/>
            </a:ln>
          </p:spPr>
        </p:cxnSp>
        <p:cxnSp>
          <p:nvCxnSpPr>
            <p:cNvPr id="645" name="Google Shape;645;p80"/>
            <p:cNvCxnSpPr>
              <a:stCxn id="639" idx="4"/>
              <a:endCxn id="642" idx="0"/>
            </p:cNvCxnSpPr>
            <p:nvPr/>
          </p:nvCxnSpPr>
          <p:spPr>
            <a:xfrm rot="5400000">
              <a:off x="4202650" y="2192906"/>
              <a:ext cx="738600" cy="1466100"/>
            </a:xfrm>
            <a:prstGeom prst="bentConnector3">
              <a:avLst>
                <a:gd name="adj1" fmla="val 50003"/>
              </a:avLst>
            </a:prstGeom>
            <a:noFill/>
            <a:ln w="9525" cap="flat" cmpd="sng">
              <a:solidFill>
                <a:schemeClr val="lt1"/>
              </a:solidFill>
              <a:prstDash val="solid"/>
              <a:round/>
              <a:headEnd type="none" w="med" len="med"/>
              <a:tailEnd type="none" w="med" len="med"/>
            </a:ln>
          </p:spPr>
        </p:cxnSp>
      </p:grpSp>
      <p:grpSp>
        <p:nvGrpSpPr>
          <p:cNvPr id="646" name="Google Shape;646;p80"/>
          <p:cNvGrpSpPr/>
          <p:nvPr/>
        </p:nvGrpSpPr>
        <p:grpSpPr>
          <a:xfrm>
            <a:off x="3663010" y="2109505"/>
            <a:ext cx="351880" cy="227092"/>
            <a:chOff x="-26573400" y="3224125"/>
            <a:chExt cx="295375" cy="190625"/>
          </a:xfrm>
        </p:grpSpPr>
        <p:sp>
          <p:nvSpPr>
            <p:cNvPr id="647" name="Google Shape;647;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80"/>
          <p:cNvGrpSpPr/>
          <p:nvPr/>
        </p:nvGrpSpPr>
        <p:grpSpPr>
          <a:xfrm>
            <a:off x="5117340" y="2046974"/>
            <a:ext cx="375319" cy="352148"/>
            <a:chOff x="-26583625" y="3917025"/>
            <a:chExt cx="315050" cy="295600"/>
          </a:xfrm>
        </p:grpSpPr>
        <p:sp>
          <p:nvSpPr>
            <p:cNvPr id="650" name="Google Shape;650;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80"/>
          <p:cNvSpPr/>
          <p:nvPr/>
        </p:nvSpPr>
        <p:spPr>
          <a:xfrm>
            <a:off x="5117318" y="3452776"/>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80"/>
          <p:cNvGrpSpPr/>
          <p:nvPr/>
        </p:nvGrpSpPr>
        <p:grpSpPr>
          <a:xfrm>
            <a:off x="3662551" y="3452498"/>
            <a:ext cx="352803" cy="352803"/>
            <a:chOff x="-23245675" y="3148525"/>
            <a:chExt cx="296150" cy="296150"/>
          </a:xfrm>
        </p:grpSpPr>
        <p:sp>
          <p:nvSpPr>
            <p:cNvPr id="656" name="Google Shape;656;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1"/>
          <p:cNvSpPr txBox="1">
            <a:spLocks noGrp="1"/>
          </p:cNvSpPr>
          <p:nvPr>
            <p:ph type="title" idx="2"/>
          </p:nvPr>
        </p:nvSpPr>
        <p:spPr>
          <a:xfrm>
            <a:off x="810038" y="1594650"/>
            <a:ext cx="24516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64" name="Google Shape;664;p81"/>
          <p:cNvSpPr txBox="1">
            <a:spLocks noGrp="1"/>
          </p:cNvSpPr>
          <p:nvPr>
            <p:ph type="subTitle" idx="1"/>
          </p:nvPr>
        </p:nvSpPr>
        <p:spPr>
          <a:xfrm>
            <a:off x="810038" y="2108850"/>
            <a:ext cx="24516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from the Sun and the smallest one </a:t>
            </a:r>
            <a:endParaRPr/>
          </a:p>
        </p:txBody>
      </p:sp>
      <p:sp>
        <p:nvSpPr>
          <p:cNvPr id="665" name="Google Shape;665;p81"/>
          <p:cNvSpPr txBox="1">
            <a:spLocks noGrp="1"/>
          </p:cNvSpPr>
          <p:nvPr>
            <p:ph type="title" idx="3"/>
          </p:nvPr>
        </p:nvSpPr>
        <p:spPr>
          <a:xfrm>
            <a:off x="3346170" y="1594650"/>
            <a:ext cx="24516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66" name="Google Shape;666;p81"/>
          <p:cNvSpPr txBox="1">
            <a:spLocks noGrp="1"/>
          </p:cNvSpPr>
          <p:nvPr>
            <p:ph type="subTitle" idx="4"/>
          </p:nvPr>
        </p:nvSpPr>
        <p:spPr>
          <a:xfrm>
            <a:off x="3346175" y="2108850"/>
            <a:ext cx="24516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and is the second planet from the Sun</a:t>
            </a:r>
            <a:endParaRPr/>
          </a:p>
        </p:txBody>
      </p:sp>
      <p:sp>
        <p:nvSpPr>
          <p:cNvPr id="667" name="Google Shape;667;p81"/>
          <p:cNvSpPr txBox="1">
            <a:spLocks noGrp="1"/>
          </p:cNvSpPr>
          <p:nvPr>
            <p:ph type="title" idx="5"/>
          </p:nvPr>
        </p:nvSpPr>
        <p:spPr>
          <a:xfrm>
            <a:off x="5882302" y="1594650"/>
            <a:ext cx="24516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668" name="Google Shape;668;p81"/>
          <p:cNvSpPr txBox="1">
            <a:spLocks noGrp="1"/>
          </p:cNvSpPr>
          <p:nvPr>
            <p:ph type="subTitle" idx="6"/>
          </p:nvPr>
        </p:nvSpPr>
        <p:spPr>
          <a:xfrm>
            <a:off x="5882313" y="2108850"/>
            <a:ext cx="24516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69" name="Google Shape;669;p8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Factors to consider</a:t>
            </a:r>
            <a:endParaRPr/>
          </a:p>
        </p:txBody>
      </p:sp>
      <p:sp>
        <p:nvSpPr>
          <p:cNvPr id="670" name="Google Shape;670;p81"/>
          <p:cNvSpPr/>
          <p:nvPr/>
        </p:nvSpPr>
        <p:spPr>
          <a:xfrm>
            <a:off x="1702250" y="37054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1"/>
          <p:cNvSpPr/>
          <p:nvPr/>
        </p:nvSpPr>
        <p:spPr>
          <a:xfrm>
            <a:off x="4238387" y="37054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1"/>
          <p:cNvSpPr/>
          <p:nvPr/>
        </p:nvSpPr>
        <p:spPr>
          <a:xfrm>
            <a:off x="6774525" y="37054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 name="Google Shape;673;p81"/>
          <p:cNvCxnSpPr>
            <a:stCxn id="664" idx="2"/>
            <a:endCxn id="670" idx="0"/>
          </p:cNvCxnSpPr>
          <p:nvPr/>
        </p:nvCxnSpPr>
        <p:spPr>
          <a:xfrm>
            <a:off x="2035838" y="3050850"/>
            <a:ext cx="0" cy="654600"/>
          </a:xfrm>
          <a:prstGeom prst="straightConnector1">
            <a:avLst/>
          </a:prstGeom>
          <a:noFill/>
          <a:ln w="9525" cap="flat" cmpd="sng">
            <a:solidFill>
              <a:schemeClr val="lt1"/>
            </a:solidFill>
            <a:prstDash val="solid"/>
            <a:round/>
            <a:headEnd type="none" w="med" len="med"/>
            <a:tailEnd type="none" w="med" len="med"/>
          </a:ln>
        </p:spPr>
      </p:cxnSp>
      <p:cxnSp>
        <p:nvCxnSpPr>
          <p:cNvPr id="674" name="Google Shape;674;p81"/>
          <p:cNvCxnSpPr>
            <a:stCxn id="666" idx="2"/>
            <a:endCxn id="671" idx="0"/>
          </p:cNvCxnSpPr>
          <p:nvPr/>
        </p:nvCxnSpPr>
        <p:spPr>
          <a:xfrm>
            <a:off x="4571975" y="3050850"/>
            <a:ext cx="0" cy="654600"/>
          </a:xfrm>
          <a:prstGeom prst="straightConnector1">
            <a:avLst/>
          </a:prstGeom>
          <a:noFill/>
          <a:ln w="9525" cap="flat" cmpd="sng">
            <a:solidFill>
              <a:schemeClr val="lt1"/>
            </a:solidFill>
            <a:prstDash val="solid"/>
            <a:round/>
            <a:headEnd type="none" w="med" len="med"/>
            <a:tailEnd type="none" w="med" len="med"/>
          </a:ln>
        </p:spPr>
      </p:cxnSp>
      <p:cxnSp>
        <p:nvCxnSpPr>
          <p:cNvPr id="675" name="Google Shape;675;p81"/>
          <p:cNvCxnSpPr>
            <a:stCxn id="668" idx="2"/>
            <a:endCxn id="672" idx="0"/>
          </p:cNvCxnSpPr>
          <p:nvPr/>
        </p:nvCxnSpPr>
        <p:spPr>
          <a:xfrm>
            <a:off x="7108113" y="3050850"/>
            <a:ext cx="0" cy="654600"/>
          </a:xfrm>
          <a:prstGeom prst="straightConnector1">
            <a:avLst/>
          </a:prstGeom>
          <a:noFill/>
          <a:ln w="9525" cap="flat" cmpd="sng">
            <a:solidFill>
              <a:schemeClr val="lt1"/>
            </a:solidFill>
            <a:prstDash val="solid"/>
            <a:round/>
            <a:headEnd type="none" w="med" len="med"/>
            <a:tailEnd type="none" w="med" len="med"/>
          </a:ln>
        </p:spPr>
      </p:cxnSp>
      <p:grpSp>
        <p:nvGrpSpPr>
          <p:cNvPr id="676" name="Google Shape;676;p81"/>
          <p:cNvGrpSpPr/>
          <p:nvPr/>
        </p:nvGrpSpPr>
        <p:grpSpPr>
          <a:xfrm>
            <a:off x="4433578" y="3881589"/>
            <a:ext cx="276816" cy="314860"/>
            <a:chOff x="1756738" y="1730175"/>
            <a:chExt cx="379825" cy="432025"/>
          </a:xfrm>
        </p:grpSpPr>
        <p:sp>
          <p:nvSpPr>
            <p:cNvPr id="677" name="Google Shape;677;p81"/>
            <p:cNvSpPr/>
            <p:nvPr/>
          </p:nvSpPr>
          <p:spPr>
            <a:xfrm>
              <a:off x="1860888" y="1798525"/>
              <a:ext cx="31900" cy="30700"/>
            </a:xfrm>
            <a:custGeom>
              <a:avLst/>
              <a:gdLst/>
              <a:ahLst/>
              <a:cxnLst/>
              <a:rect l="l" t="t" r="r" b="b"/>
              <a:pathLst>
                <a:path w="1276" h="1228" extrusionOk="0">
                  <a:moveTo>
                    <a:pt x="715" y="1"/>
                  </a:moveTo>
                  <a:cubicBezTo>
                    <a:pt x="585" y="1"/>
                    <a:pt x="455" y="50"/>
                    <a:pt x="357" y="148"/>
                  </a:cubicBezTo>
                  <a:lnTo>
                    <a:pt x="0" y="513"/>
                  </a:lnTo>
                  <a:lnTo>
                    <a:pt x="714" y="1227"/>
                  </a:lnTo>
                  <a:lnTo>
                    <a:pt x="1080" y="870"/>
                  </a:lnTo>
                  <a:cubicBezTo>
                    <a:pt x="1276" y="674"/>
                    <a:pt x="1276" y="353"/>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1"/>
            <p:cNvSpPr/>
            <p:nvPr/>
          </p:nvSpPr>
          <p:spPr>
            <a:xfrm>
              <a:off x="1860888" y="1916725"/>
              <a:ext cx="31900" cy="30700"/>
            </a:xfrm>
            <a:custGeom>
              <a:avLst/>
              <a:gdLst/>
              <a:ahLst/>
              <a:cxnLst/>
              <a:rect l="l" t="t" r="r" b="b"/>
              <a:pathLst>
                <a:path w="1276" h="1228" extrusionOk="0">
                  <a:moveTo>
                    <a:pt x="715" y="1"/>
                  </a:moveTo>
                  <a:cubicBezTo>
                    <a:pt x="585" y="1"/>
                    <a:pt x="455" y="50"/>
                    <a:pt x="357" y="148"/>
                  </a:cubicBezTo>
                  <a:lnTo>
                    <a:pt x="0" y="505"/>
                  </a:lnTo>
                  <a:lnTo>
                    <a:pt x="714" y="1227"/>
                  </a:lnTo>
                  <a:lnTo>
                    <a:pt x="1080" y="862"/>
                  </a:lnTo>
                  <a:cubicBezTo>
                    <a:pt x="1276" y="665"/>
                    <a:pt x="1276" y="344"/>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1"/>
            <p:cNvSpPr/>
            <p:nvPr/>
          </p:nvSpPr>
          <p:spPr>
            <a:xfrm>
              <a:off x="2000488" y="2063825"/>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1"/>
            <p:cNvSpPr/>
            <p:nvPr/>
          </p:nvSpPr>
          <p:spPr>
            <a:xfrm>
              <a:off x="2032163" y="2033150"/>
              <a:ext cx="31925" cy="30700"/>
            </a:xfrm>
            <a:custGeom>
              <a:avLst/>
              <a:gdLst/>
              <a:ahLst/>
              <a:cxnLst/>
              <a:rect l="l" t="t" r="r" b="b"/>
              <a:pathLst>
                <a:path w="1277" h="1228" extrusionOk="0">
                  <a:moveTo>
                    <a:pt x="715" y="0"/>
                  </a:moveTo>
                  <a:cubicBezTo>
                    <a:pt x="585" y="0"/>
                    <a:pt x="456" y="49"/>
                    <a:pt x="357" y="148"/>
                  </a:cubicBezTo>
                  <a:lnTo>
                    <a:pt x="1" y="504"/>
                  </a:lnTo>
                  <a:lnTo>
                    <a:pt x="714" y="1227"/>
                  </a:lnTo>
                  <a:lnTo>
                    <a:pt x="1080" y="870"/>
                  </a:lnTo>
                  <a:cubicBezTo>
                    <a:pt x="1276" y="665"/>
                    <a:pt x="1276" y="344"/>
                    <a:pt x="1080" y="148"/>
                  </a:cubicBezTo>
                  <a:cubicBezTo>
                    <a:pt x="977" y="49"/>
                    <a:pt x="846"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1"/>
            <p:cNvSpPr/>
            <p:nvPr/>
          </p:nvSpPr>
          <p:spPr>
            <a:xfrm>
              <a:off x="1829213" y="2063825"/>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1"/>
            <p:cNvSpPr/>
            <p:nvPr/>
          </p:nvSpPr>
          <p:spPr>
            <a:xfrm>
              <a:off x="1860888" y="2033150"/>
              <a:ext cx="31900" cy="30700"/>
            </a:xfrm>
            <a:custGeom>
              <a:avLst/>
              <a:gdLst/>
              <a:ahLst/>
              <a:cxnLst/>
              <a:rect l="l" t="t" r="r" b="b"/>
              <a:pathLst>
                <a:path w="1276" h="1228" extrusionOk="0">
                  <a:moveTo>
                    <a:pt x="715" y="0"/>
                  </a:moveTo>
                  <a:cubicBezTo>
                    <a:pt x="585" y="0"/>
                    <a:pt x="455" y="49"/>
                    <a:pt x="357" y="148"/>
                  </a:cubicBezTo>
                  <a:lnTo>
                    <a:pt x="0" y="504"/>
                  </a:lnTo>
                  <a:lnTo>
                    <a:pt x="714" y="1227"/>
                  </a:lnTo>
                  <a:lnTo>
                    <a:pt x="1080" y="870"/>
                  </a:lnTo>
                  <a:cubicBezTo>
                    <a:pt x="1276" y="665"/>
                    <a:pt x="1276" y="344"/>
                    <a:pt x="1080" y="148"/>
                  </a:cubicBezTo>
                  <a:cubicBezTo>
                    <a:pt x="977" y="49"/>
                    <a:pt x="845"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1"/>
            <p:cNvSpPr/>
            <p:nvPr/>
          </p:nvSpPr>
          <p:spPr>
            <a:xfrm>
              <a:off x="1829213" y="1947400"/>
              <a:ext cx="31700" cy="30450"/>
            </a:xfrm>
            <a:custGeom>
              <a:avLst/>
              <a:gdLst/>
              <a:ahLst/>
              <a:cxnLst/>
              <a:rect l="l" t="t" r="r" b="b"/>
              <a:pathLst>
                <a:path w="1268" h="1218" extrusionOk="0">
                  <a:moveTo>
                    <a:pt x="554" y="0"/>
                  </a:moveTo>
                  <a:lnTo>
                    <a:pt x="197" y="357"/>
                  </a:lnTo>
                  <a:cubicBezTo>
                    <a:pt x="0" y="553"/>
                    <a:pt x="0" y="875"/>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1"/>
            <p:cNvSpPr/>
            <p:nvPr/>
          </p:nvSpPr>
          <p:spPr>
            <a:xfrm>
              <a:off x="1829213" y="1829200"/>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1"/>
            <p:cNvSpPr/>
            <p:nvPr/>
          </p:nvSpPr>
          <p:spPr>
            <a:xfrm>
              <a:off x="2000488" y="1829200"/>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1"/>
            <p:cNvSpPr/>
            <p:nvPr/>
          </p:nvSpPr>
          <p:spPr>
            <a:xfrm>
              <a:off x="2032163" y="1798525"/>
              <a:ext cx="31925" cy="30700"/>
            </a:xfrm>
            <a:custGeom>
              <a:avLst/>
              <a:gdLst/>
              <a:ahLst/>
              <a:cxnLst/>
              <a:rect l="l" t="t" r="r" b="b"/>
              <a:pathLst>
                <a:path w="1277" h="1228" extrusionOk="0">
                  <a:moveTo>
                    <a:pt x="715" y="1"/>
                  </a:moveTo>
                  <a:cubicBezTo>
                    <a:pt x="585" y="1"/>
                    <a:pt x="456" y="50"/>
                    <a:pt x="357" y="148"/>
                  </a:cubicBezTo>
                  <a:lnTo>
                    <a:pt x="1" y="513"/>
                  </a:lnTo>
                  <a:lnTo>
                    <a:pt x="714" y="1227"/>
                  </a:lnTo>
                  <a:lnTo>
                    <a:pt x="1080" y="870"/>
                  </a:lnTo>
                  <a:cubicBezTo>
                    <a:pt x="1276" y="674"/>
                    <a:pt x="1276" y="353"/>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1"/>
            <p:cNvSpPr/>
            <p:nvPr/>
          </p:nvSpPr>
          <p:spPr>
            <a:xfrm>
              <a:off x="2000488" y="1947400"/>
              <a:ext cx="31700" cy="30450"/>
            </a:xfrm>
            <a:custGeom>
              <a:avLst/>
              <a:gdLst/>
              <a:ahLst/>
              <a:cxnLst/>
              <a:rect l="l" t="t" r="r" b="b"/>
              <a:pathLst>
                <a:path w="1268" h="1218" extrusionOk="0">
                  <a:moveTo>
                    <a:pt x="554" y="0"/>
                  </a:moveTo>
                  <a:lnTo>
                    <a:pt x="197" y="357"/>
                  </a:lnTo>
                  <a:cubicBezTo>
                    <a:pt x="1" y="553"/>
                    <a:pt x="1" y="875"/>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1"/>
            <p:cNvSpPr/>
            <p:nvPr/>
          </p:nvSpPr>
          <p:spPr>
            <a:xfrm>
              <a:off x="1756738" y="1730175"/>
              <a:ext cx="379825" cy="432025"/>
            </a:xfrm>
            <a:custGeom>
              <a:avLst/>
              <a:gdLst/>
              <a:ahLst/>
              <a:cxnLst/>
              <a:rect l="l" t="t" r="r" b="b"/>
              <a:pathLst>
                <a:path w="15193" h="17281" extrusionOk="0">
                  <a:moveTo>
                    <a:pt x="7598" y="2611"/>
                  </a:moveTo>
                  <a:cubicBezTo>
                    <a:pt x="7875" y="2611"/>
                    <a:pt x="8100" y="2839"/>
                    <a:pt x="8100" y="3114"/>
                  </a:cubicBezTo>
                  <a:lnTo>
                    <a:pt x="8100" y="4131"/>
                  </a:lnTo>
                  <a:cubicBezTo>
                    <a:pt x="8100" y="4406"/>
                    <a:pt x="7875" y="4634"/>
                    <a:pt x="7598" y="4634"/>
                  </a:cubicBezTo>
                  <a:cubicBezTo>
                    <a:pt x="7578" y="4634"/>
                    <a:pt x="7558" y="4633"/>
                    <a:pt x="7538" y="4630"/>
                  </a:cubicBezTo>
                  <a:cubicBezTo>
                    <a:pt x="7280" y="4603"/>
                    <a:pt x="7083" y="4372"/>
                    <a:pt x="7083" y="4113"/>
                  </a:cubicBezTo>
                  <a:lnTo>
                    <a:pt x="7083" y="3132"/>
                  </a:lnTo>
                  <a:cubicBezTo>
                    <a:pt x="7083" y="2873"/>
                    <a:pt x="7280" y="2641"/>
                    <a:pt x="7538" y="2614"/>
                  </a:cubicBezTo>
                  <a:cubicBezTo>
                    <a:pt x="7558" y="2612"/>
                    <a:pt x="7578" y="2611"/>
                    <a:pt x="7598" y="2611"/>
                  </a:cubicBezTo>
                  <a:close/>
                  <a:moveTo>
                    <a:pt x="4881" y="1726"/>
                  </a:moveTo>
                  <a:cubicBezTo>
                    <a:pt x="5270" y="1726"/>
                    <a:pt x="5660" y="1874"/>
                    <a:pt x="5959" y="2168"/>
                  </a:cubicBezTo>
                  <a:cubicBezTo>
                    <a:pt x="6548" y="2766"/>
                    <a:pt x="6548" y="3729"/>
                    <a:pt x="5959" y="4318"/>
                  </a:cubicBezTo>
                  <a:cubicBezTo>
                    <a:pt x="5772" y="4505"/>
                    <a:pt x="4924" y="5353"/>
                    <a:pt x="4523" y="5745"/>
                  </a:cubicBezTo>
                  <a:cubicBezTo>
                    <a:pt x="4229" y="6044"/>
                    <a:pt x="3841" y="6194"/>
                    <a:pt x="3451" y="6194"/>
                  </a:cubicBezTo>
                  <a:cubicBezTo>
                    <a:pt x="3062" y="6194"/>
                    <a:pt x="2672" y="6044"/>
                    <a:pt x="2373" y="5745"/>
                  </a:cubicBezTo>
                  <a:cubicBezTo>
                    <a:pt x="1784" y="5157"/>
                    <a:pt x="1784" y="4193"/>
                    <a:pt x="2373" y="3604"/>
                  </a:cubicBezTo>
                  <a:lnTo>
                    <a:pt x="3809" y="2168"/>
                  </a:lnTo>
                  <a:cubicBezTo>
                    <a:pt x="4104" y="1874"/>
                    <a:pt x="4492" y="1726"/>
                    <a:pt x="4881" y="1726"/>
                  </a:cubicBezTo>
                  <a:close/>
                  <a:moveTo>
                    <a:pt x="11736" y="1726"/>
                  </a:moveTo>
                  <a:cubicBezTo>
                    <a:pt x="12126" y="1726"/>
                    <a:pt x="12516" y="1874"/>
                    <a:pt x="12811" y="2168"/>
                  </a:cubicBezTo>
                  <a:cubicBezTo>
                    <a:pt x="13399" y="2766"/>
                    <a:pt x="13399" y="3729"/>
                    <a:pt x="12811" y="4318"/>
                  </a:cubicBezTo>
                  <a:lnTo>
                    <a:pt x="11374" y="5745"/>
                  </a:lnTo>
                  <a:cubicBezTo>
                    <a:pt x="11080" y="6044"/>
                    <a:pt x="10692" y="6194"/>
                    <a:pt x="10304" y="6194"/>
                  </a:cubicBezTo>
                  <a:cubicBezTo>
                    <a:pt x="9916" y="6194"/>
                    <a:pt x="9528" y="6044"/>
                    <a:pt x="9233" y="5745"/>
                  </a:cubicBezTo>
                  <a:cubicBezTo>
                    <a:pt x="8636" y="5157"/>
                    <a:pt x="8636" y="4193"/>
                    <a:pt x="9233" y="3604"/>
                  </a:cubicBezTo>
                  <a:lnTo>
                    <a:pt x="10661" y="2168"/>
                  </a:lnTo>
                  <a:cubicBezTo>
                    <a:pt x="10955" y="1874"/>
                    <a:pt x="11345" y="1726"/>
                    <a:pt x="11736" y="1726"/>
                  </a:cubicBezTo>
                  <a:close/>
                  <a:moveTo>
                    <a:pt x="7600" y="5617"/>
                  </a:moveTo>
                  <a:cubicBezTo>
                    <a:pt x="7876" y="5617"/>
                    <a:pt x="8100" y="5837"/>
                    <a:pt x="8100" y="6120"/>
                  </a:cubicBezTo>
                  <a:lnTo>
                    <a:pt x="8100" y="7637"/>
                  </a:lnTo>
                  <a:cubicBezTo>
                    <a:pt x="8100" y="7924"/>
                    <a:pt x="7868" y="8147"/>
                    <a:pt x="7586" y="8147"/>
                  </a:cubicBezTo>
                  <a:cubicBezTo>
                    <a:pt x="7570" y="8147"/>
                    <a:pt x="7554" y="8147"/>
                    <a:pt x="7538" y="8145"/>
                  </a:cubicBezTo>
                  <a:cubicBezTo>
                    <a:pt x="7280" y="8109"/>
                    <a:pt x="7083" y="7886"/>
                    <a:pt x="7083" y="7628"/>
                  </a:cubicBezTo>
                  <a:lnTo>
                    <a:pt x="7083" y="6129"/>
                  </a:lnTo>
                  <a:cubicBezTo>
                    <a:pt x="7083" y="5870"/>
                    <a:pt x="7280" y="5647"/>
                    <a:pt x="7538" y="5620"/>
                  </a:cubicBezTo>
                  <a:cubicBezTo>
                    <a:pt x="7559" y="5618"/>
                    <a:pt x="7580" y="5617"/>
                    <a:pt x="7600" y="5617"/>
                  </a:cubicBezTo>
                  <a:close/>
                  <a:moveTo>
                    <a:pt x="4881" y="6448"/>
                  </a:moveTo>
                  <a:cubicBezTo>
                    <a:pt x="5270" y="6448"/>
                    <a:pt x="5660" y="6597"/>
                    <a:pt x="5959" y="6896"/>
                  </a:cubicBezTo>
                  <a:cubicBezTo>
                    <a:pt x="6548" y="7485"/>
                    <a:pt x="6548" y="8448"/>
                    <a:pt x="5959" y="9046"/>
                  </a:cubicBezTo>
                  <a:cubicBezTo>
                    <a:pt x="5772" y="9233"/>
                    <a:pt x="4924" y="10081"/>
                    <a:pt x="4523" y="10473"/>
                  </a:cubicBezTo>
                  <a:cubicBezTo>
                    <a:pt x="4229" y="10772"/>
                    <a:pt x="3841" y="10922"/>
                    <a:pt x="3451" y="10922"/>
                  </a:cubicBezTo>
                  <a:cubicBezTo>
                    <a:pt x="3062" y="10922"/>
                    <a:pt x="2672" y="10772"/>
                    <a:pt x="2373" y="10473"/>
                  </a:cubicBezTo>
                  <a:cubicBezTo>
                    <a:pt x="1784" y="9885"/>
                    <a:pt x="1784" y="8921"/>
                    <a:pt x="2373" y="8324"/>
                  </a:cubicBezTo>
                  <a:lnTo>
                    <a:pt x="3809" y="6896"/>
                  </a:lnTo>
                  <a:cubicBezTo>
                    <a:pt x="4104" y="6597"/>
                    <a:pt x="4492" y="6448"/>
                    <a:pt x="4881" y="6448"/>
                  </a:cubicBezTo>
                  <a:close/>
                  <a:moveTo>
                    <a:pt x="11736" y="6448"/>
                  </a:moveTo>
                  <a:cubicBezTo>
                    <a:pt x="12126" y="6448"/>
                    <a:pt x="12516" y="6597"/>
                    <a:pt x="12811" y="6896"/>
                  </a:cubicBezTo>
                  <a:cubicBezTo>
                    <a:pt x="13399" y="7485"/>
                    <a:pt x="13399" y="8448"/>
                    <a:pt x="12811" y="9046"/>
                  </a:cubicBezTo>
                  <a:cubicBezTo>
                    <a:pt x="12811" y="9046"/>
                    <a:pt x="11383" y="10465"/>
                    <a:pt x="11374" y="10473"/>
                  </a:cubicBezTo>
                  <a:cubicBezTo>
                    <a:pt x="11080" y="10772"/>
                    <a:pt x="10692" y="10922"/>
                    <a:pt x="10304" y="10922"/>
                  </a:cubicBezTo>
                  <a:cubicBezTo>
                    <a:pt x="9916" y="10922"/>
                    <a:pt x="9528" y="10772"/>
                    <a:pt x="9233" y="10473"/>
                  </a:cubicBezTo>
                  <a:cubicBezTo>
                    <a:pt x="8636" y="9885"/>
                    <a:pt x="8636" y="8921"/>
                    <a:pt x="9233" y="8324"/>
                  </a:cubicBezTo>
                  <a:lnTo>
                    <a:pt x="10661" y="6896"/>
                  </a:lnTo>
                  <a:cubicBezTo>
                    <a:pt x="10955" y="6597"/>
                    <a:pt x="11345" y="6448"/>
                    <a:pt x="11736" y="6448"/>
                  </a:cubicBezTo>
                  <a:close/>
                  <a:moveTo>
                    <a:pt x="7598" y="9159"/>
                  </a:moveTo>
                  <a:cubicBezTo>
                    <a:pt x="7875" y="9159"/>
                    <a:pt x="8100" y="9387"/>
                    <a:pt x="8100" y="9662"/>
                  </a:cubicBezTo>
                  <a:lnTo>
                    <a:pt x="8100" y="11187"/>
                  </a:lnTo>
                  <a:cubicBezTo>
                    <a:pt x="8100" y="11462"/>
                    <a:pt x="7875" y="11690"/>
                    <a:pt x="7598" y="11690"/>
                  </a:cubicBezTo>
                  <a:cubicBezTo>
                    <a:pt x="7578" y="11690"/>
                    <a:pt x="7558" y="11689"/>
                    <a:pt x="7538" y="11687"/>
                  </a:cubicBezTo>
                  <a:cubicBezTo>
                    <a:pt x="7280" y="11660"/>
                    <a:pt x="7083" y="11428"/>
                    <a:pt x="7083" y="11169"/>
                  </a:cubicBezTo>
                  <a:lnTo>
                    <a:pt x="7083" y="9680"/>
                  </a:lnTo>
                  <a:cubicBezTo>
                    <a:pt x="7083" y="9421"/>
                    <a:pt x="7280" y="9189"/>
                    <a:pt x="7538" y="9162"/>
                  </a:cubicBezTo>
                  <a:cubicBezTo>
                    <a:pt x="7558" y="9160"/>
                    <a:pt x="7578" y="9159"/>
                    <a:pt x="7598" y="9159"/>
                  </a:cubicBezTo>
                  <a:close/>
                  <a:moveTo>
                    <a:pt x="7598" y="12700"/>
                  </a:moveTo>
                  <a:cubicBezTo>
                    <a:pt x="7875" y="12700"/>
                    <a:pt x="8100" y="12929"/>
                    <a:pt x="8100" y="13212"/>
                  </a:cubicBezTo>
                  <a:lnTo>
                    <a:pt x="8100" y="14220"/>
                  </a:lnTo>
                  <a:cubicBezTo>
                    <a:pt x="8100" y="14503"/>
                    <a:pt x="7876" y="14724"/>
                    <a:pt x="7600" y="14724"/>
                  </a:cubicBezTo>
                  <a:cubicBezTo>
                    <a:pt x="7580" y="14724"/>
                    <a:pt x="7559" y="14722"/>
                    <a:pt x="7538" y="14720"/>
                  </a:cubicBezTo>
                  <a:cubicBezTo>
                    <a:pt x="7280" y="14693"/>
                    <a:pt x="7083" y="14470"/>
                    <a:pt x="7083" y="14211"/>
                  </a:cubicBezTo>
                  <a:lnTo>
                    <a:pt x="7083" y="13221"/>
                  </a:lnTo>
                  <a:cubicBezTo>
                    <a:pt x="7083" y="12962"/>
                    <a:pt x="7280" y="12730"/>
                    <a:pt x="7538" y="12704"/>
                  </a:cubicBezTo>
                  <a:cubicBezTo>
                    <a:pt x="7558" y="12701"/>
                    <a:pt x="7578" y="12700"/>
                    <a:pt x="7598" y="12700"/>
                  </a:cubicBezTo>
                  <a:close/>
                  <a:moveTo>
                    <a:pt x="4881" y="11111"/>
                  </a:moveTo>
                  <a:cubicBezTo>
                    <a:pt x="5270" y="11111"/>
                    <a:pt x="5660" y="11259"/>
                    <a:pt x="5959" y="11553"/>
                  </a:cubicBezTo>
                  <a:cubicBezTo>
                    <a:pt x="6548" y="12142"/>
                    <a:pt x="6548" y="13105"/>
                    <a:pt x="5959" y="13703"/>
                  </a:cubicBezTo>
                  <a:cubicBezTo>
                    <a:pt x="5772" y="13890"/>
                    <a:pt x="4924" y="14738"/>
                    <a:pt x="4523" y="15130"/>
                  </a:cubicBezTo>
                  <a:cubicBezTo>
                    <a:pt x="4229" y="15429"/>
                    <a:pt x="3841" y="15579"/>
                    <a:pt x="3451" y="15579"/>
                  </a:cubicBezTo>
                  <a:cubicBezTo>
                    <a:pt x="3062" y="15579"/>
                    <a:pt x="2672" y="15429"/>
                    <a:pt x="2373" y="15130"/>
                  </a:cubicBezTo>
                  <a:cubicBezTo>
                    <a:pt x="1784" y="14541"/>
                    <a:pt x="1784" y="13578"/>
                    <a:pt x="2373" y="12989"/>
                  </a:cubicBezTo>
                  <a:cubicBezTo>
                    <a:pt x="2382" y="12980"/>
                    <a:pt x="3800" y="11562"/>
                    <a:pt x="3809" y="11553"/>
                  </a:cubicBezTo>
                  <a:cubicBezTo>
                    <a:pt x="4104" y="11259"/>
                    <a:pt x="4492" y="11111"/>
                    <a:pt x="4881" y="11111"/>
                  </a:cubicBezTo>
                  <a:close/>
                  <a:moveTo>
                    <a:pt x="11736" y="11111"/>
                  </a:moveTo>
                  <a:cubicBezTo>
                    <a:pt x="12126" y="11111"/>
                    <a:pt x="12516" y="11259"/>
                    <a:pt x="12811" y="11553"/>
                  </a:cubicBezTo>
                  <a:cubicBezTo>
                    <a:pt x="13399" y="12142"/>
                    <a:pt x="13399" y="13105"/>
                    <a:pt x="12811" y="13703"/>
                  </a:cubicBezTo>
                  <a:lnTo>
                    <a:pt x="11374" y="15130"/>
                  </a:lnTo>
                  <a:cubicBezTo>
                    <a:pt x="11080" y="15429"/>
                    <a:pt x="10692" y="15579"/>
                    <a:pt x="10304" y="15579"/>
                  </a:cubicBezTo>
                  <a:cubicBezTo>
                    <a:pt x="9916" y="15579"/>
                    <a:pt x="9528" y="15429"/>
                    <a:pt x="9233" y="15130"/>
                  </a:cubicBezTo>
                  <a:cubicBezTo>
                    <a:pt x="8636" y="14541"/>
                    <a:pt x="8636" y="13578"/>
                    <a:pt x="9233" y="12989"/>
                  </a:cubicBezTo>
                  <a:cubicBezTo>
                    <a:pt x="9233" y="12980"/>
                    <a:pt x="10652" y="11562"/>
                    <a:pt x="10661" y="11553"/>
                  </a:cubicBezTo>
                  <a:cubicBezTo>
                    <a:pt x="10955" y="11259"/>
                    <a:pt x="11345" y="11111"/>
                    <a:pt x="11736" y="11111"/>
                  </a:cubicBezTo>
                  <a:close/>
                  <a:moveTo>
                    <a:pt x="1517" y="0"/>
                  </a:moveTo>
                  <a:cubicBezTo>
                    <a:pt x="678" y="0"/>
                    <a:pt x="0" y="678"/>
                    <a:pt x="0" y="1517"/>
                  </a:cubicBezTo>
                  <a:lnTo>
                    <a:pt x="0" y="15764"/>
                  </a:lnTo>
                  <a:cubicBezTo>
                    <a:pt x="0" y="16602"/>
                    <a:pt x="678" y="17280"/>
                    <a:pt x="1517" y="17280"/>
                  </a:cubicBezTo>
                  <a:lnTo>
                    <a:pt x="6628" y="17280"/>
                  </a:lnTo>
                  <a:cubicBezTo>
                    <a:pt x="6851" y="17280"/>
                    <a:pt x="7048" y="17137"/>
                    <a:pt x="7110" y="16932"/>
                  </a:cubicBezTo>
                  <a:cubicBezTo>
                    <a:pt x="7182" y="16691"/>
                    <a:pt x="7387" y="16571"/>
                    <a:pt x="7592" y="16571"/>
                  </a:cubicBezTo>
                  <a:cubicBezTo>
                    <a:pt x="7797" y="16571"/>
                    <a:pt x="8002" y="16691"/>
                    <a:pt x="8074" y="16932"/>
                  </a:cubicBezTo>
                  <a:cubicBezTo>
                    <a:pt x="8145" y="17137"/>
                    <a:pt x="8341" y="17280"/>
                    <a:pt x="8564" y="17280"/>
                  </a:cubicBezTo>
                  <a:lnTo>
                    <a:pt x="13667" y="17280"/>
                  </a:lnTo>
                  <a:cubicBezTo>
                    <a:pt x="14506" y="17280"/>
                    <a:pt x="15193" y="16602"/>
                    <a:pt x="15193" y="15764"/>
                  </a:cubicBezTo>
                  <a:lnTo>
                    <a:pt x="15193" y="1517"/>
                  </a:lnTo>
                  <a:cubicBezTo>
                    <a:pt x="15193" y="678"/>
                    <a:pt x="14506" y="0"/>
                    <a:pt x="13667" y="0"/>
                  </a:cubicBezTo>
                  <a:lnTo>
                    <a:pt x="8564" y="0"/>
                  </a:lnTo>
                  <a:cubicBezTo>
                    <a:pt x="8341" y="0"/>
                    <a:pt x="8145" y="143"/>
                    <a:pt x="8074" y="357"/>
                  </a:cubicBezTo>
                  <a:cubicBezTo>
                    <a:pt x="7998" y="589"/>
                    <a:pt x="7795" y="705"/>
                    <a:pt x="7592" y="705"/>
                  </a:cubicBezTo>
                  <a:cubicBezTo>
                    <a:pt x="7389" y="705"/>
                    <a:pt x="7186" y="589"/>
                    <a:pt x="7110" y="357"/>
                  </a:cubicBezTo>
                  <a:cubicBezTo>
                    <a:pt x="7048" y="143"/>
                    <a:pt x="6851" y="0"/>
                    <a:pt x="6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1"/>
            <p:cNvSpPr/>
            <p:nvPr/>
          </p:nvSpPr>
          <p:spPr>
            <a:xfrm>
              <a:off x="2032163" y="1916725"/>
              <a:ext cx="31925" cy="30700"/>
            </a:xfrm>
            <a:custGeom>
              <a:avLst/>
              <a:gdLst/>
              <a:ahLst/>
              <a:cxnLst/>
              <a:rect l="l" t="t" r="r" b="b"/>
              <a:pathLst>
                <a:path w="1277" h="1228" extrusionOk="0">
                  <a:moveTo>
                    <a:pt x="715" y="1"/>
                  </a:moveTo>
                  <a:cubicBezTo>
                    <a:pt x="585" y="1"/>
                    <a:pt x="456" y="50"/>
                    <a:pt x="357" y="148"/>
                  </a:cubicBezTo>
                  <a:lnTo>
                    <a:pt x="1" y="505"/>
                  </a:lnTo>
                  <a:lnTo>
                    <a:pt x="714" y="1227"/>
                  </a:lnTo>
                  <a:lnTo>
                    <a:pt x="1080" y="862"/>
                  </a:lnTo>
                  <a:cubicBezTo>
                    <a:pt x="1276" y="665"/>
                    <a:pt x="1276" y="344"/>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81"/>
          <p:cNvGrpSpPr/>
          <p:nvPr/>
        </p:nvGrpSpPr>
        <p:grpSpPr>
          <a:xfrm>
            <a:off x="6997340" y="3881589"/>
            <a:ext cx="221555" cy="314860"/>
            <a:chOff x="2377638" y="1730175"/>
            <a:chExt cx="304000" cy="432025"/>
          </a:xfrm>
        </p:grpSpPr>
        <p:sp>
          <p:nvSpPr>
            <p:cNvPr id="691" name="Google Shape;691;p81"/>
            <p:cNvSpPr/>
            <p:nvPr/>
          </p:nvSpPr>
          <p:spPr>
            <a:xfrm>
              <a:off x="2478888" y="1765625"/>
              <a:ext cx="25225" cy="25225"/>
            </a:xfrm>
            <a:custGeom>
              <a:avLst/>
              <a:gdLst/>
              <a:ahLst/>
              <a:cxnLst/>
              <a:rect l="l" t="t" r="r" b="b"/>
              <a:pathLst>
                <a:path w="1009" h="1009" extrusionOk="0">
                  <a:moveTo>
                    <a:pt x="500" y="1"/>
                  </a:moveTo>
                  <a:cubicBezTo>
                    <a:pt x="223" y="1"/>
                    <a:pt x="0" y="224"/>
                    <a:pt x="0" y="509"/>
                  </a:cubicBezTo>
                  <a:cubicBezTo>
                    <a:pt x="0" y="786"/>
                    <a:pt x="223" y="1009"/>
                    <a:pt x="500" y="1009"/>
                  </a:cubicBezTo>
                  <a:cubicBezTo>
                    <a:pt x="785" y="1009"/>
                    <a:pt x="1009" y="786"/>
                    <a:pt x="1009" y="509"/>
                  </a:cubicBezTo>
                  <a:cubicBezTo>
                    <a:pt x="1009"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1"/>
            <p:cNvSpPr/>
            <p:nvPr/>
          </p:nvSpPr>
          <p:spPr>
            <a:xfrm>
              <a:off x="2428263" y="1748000"/>
              <a:ext cx="25225" cy="25225"/>
            </a:xfrm>
            <a:custGeom>
              <a:avLst/>
              <a:gdLst/>
              <a:ahLst/>
              <a:cxnLst/>
              <a:rect l="l" t="t" r="r" b="b"/>
              <a:pathLst>
                <a:path w="1009" h="1009" extrusionOk="0">
                  <a:moveTo>
                    <a:pt x="500" y="1"/>
                  </a:moveTo>
                  <a:cubicBezTo>
                    <a:pt x="223" y="1"/>
                    <a:pt x="0" y="224"/>
                    <a:pt x="0" y="500"/>
                  </a:cubicBezTo>
                  <a:cubicBezTo>
                    <a:pt x="0" y="786"/>
                    <a:pt x="223" y="1009"/>
                    <a:pt x="500" y="1009"/>
                  </a:cubicBezTo>
                  <a:cubicBezTo>
                    <a:pt x="785" y="1009"/>
                    <a:pt x="1008" y="786"/>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1"/>
            <p:cNvSpPr/>
            <p:nvPr/>
          </p:nvSpPr>
          <p:spPr>
            <a:xfrm>
              <a:off x="2428263" y="1785925"/>
              <a:ext cx="25225" cy="25225"/>
            </a:xfrm>
            <a:custGeom>
              <a:avLst/>
              <a:gdLst/>
              <a:ahLst/>
              <a:cxnLst/>
              <a:rect l="l" t="t" r="r" b="b"/>
              <a:pathLst>
                <a:path w="1009" h="1009" extrusionOk="0">
                  <a:moveTo>
                    <a:pt x="500" y="0"/>
                  </a:moveTo>
                  <a:cubicBezTo>
                    <a:pt x="223" y="0"/>
                    <a:pt x="0" y="224"/>
                    <a:pt x="0" y="509"/>
                  </a:cubicBezTo>
                  <a:cubicBezTo>
                    <a:pt x="0" y="786"/>
                    <a:pt x="223" y="1009"/>
                    <a:pt x="500" y="1009"/>
                  </a:cubicBezTo>
                  <a:cubicBezTo>
                    <a:pt x="785" y="1009"/>
                    <a:pt x="1008" y="786"/>
                    <a:pt x="1008" y="509"/>
                  </a:cubicBezTo>
                  <a:cubicBezTo>
                    <a:pt x="1008" y="224"/>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1"/>
            <p:cNvSpPr/>
            <p:nvPr/>
          </p:nvSpPr>
          <p:spPr>
            <a:xfrm>
              <a:off x="2377638" y="1730175"/>
              <a:ext cx="25225" cy="25450"/>
            </a:xfrm>
            <a:custGeom>
              <a:avLst/>
              <a:gdLst/>
              <a:ahLst/>
              <a:cxnLst/>
              <a:rect l="l" t="t" r="r" b="b"/>
              <a:pathLst>
                <a:path w="1009" h="1018" extrusionOk="0">
                  <a:moveTo>
                    <a:pt x="500" y="0"/>
                  </a:moveTo>
                  <a:cubicBezTo>
                    <a:pt x="223" y="0"/>
                    <a:pt x="0" y="223"/>
                    <a:pt x="0" y="509"/>
                  </a:cubicBezTo>
                  <a:cubicBezTo>
                    <a:pt x="0" y="785"/>
                    <a:pt x="223" y="1017"/>
                    <a:pt x="500" y="1017"/>
                  </a:cubicBezTo>
                  <a:cubicBezTo>
                    <a:pt x="785" y="1017"/>
                    <a:pt x="1008" y="785"/>
                    <a:pt x="1008" y="509"/>
                  </a:cubicBezTo>
                  <a:cubicBezTo>
                    <a:pt x="1008" y="223"/>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1"/>
            <p:cNvSpPr/>
            <p:nvPr/>
          </p:nvSpPr>
          <p:spPr>
            <a:xfrm>
              <a:off x="2377638" y="1806900"/>
              <a:ext cx="25225" cy="25450"/>
            </a:xfrm>
            <a:custGeom>
              <a:avLst/>
              <a:gdLst/>
              <a:ahLst/>
              <a:cxnLst/>
              <a:rect l="l" t="t" r="r" b="b"/>
              <a:pathLst>
                <a:path w="1009" h="1018" extrusionOk="0">
                  <a:moveTo>
                    <a:pt x="500" y="0"/>
                  </a:moveTo>
                  <a:cubicBezTo>
                    <a:pt x="223" y="0"/>
                    <a:pt x="0" y="232"/>
                    <a:pt x="0" y="509"/>
                  </a:cubicBezTo>
                  <a:cubicBezTo>
                    <a:pt x="0" y="785"/>
                    <a:pt x="223" y="1017"/>
                    <a:pt x="500" y="1017"/>
                  </a:cubicBezTo>
                  <a:cubicBezTo>
                    <a:pt x="785" y="1017"/>
                    <a:pt x="1008" y="785"/>
                    <a:pt x="1008" y="509"/>
                  </a:cubicBezTo>
                  <a:cubicBezTo>
                    <a:pt x="1008" y="232"/>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1"/>
            <p:cNvSpPr/>
            <p:nvPr/>
          </p:nvSpPr>
          <p:spPr>
            <a:xfrm>
              <a:off x="2453913" y="1934025"/>
              <a:ext cx="227725" cy="151225"/>
            </a:xfrm>
            <a:custGeom>
              <a:avLst/>
              <a:gdLst/>
              <a:ahLst/>
              <a:cxnLst/>
              <a:rect l="l" t="t" r="r" b="b"/>
              <a:pathLst>
                <a:path w="9109" h="6049" extrusionOk="0">
                  <a:moveTo>
                    <a:pt x="4556" y="1531"/>
                  </a:moveTo>
                  <a:cubicBezTo>
                    <a:pt x="4833" y="1531"/>
                    <a:pt x="5059" y="1759"/>
                    <a:pt x="5059" y="2034"/>
                  </a:cubicBezTo>
                  <a:lnTo>
                    <a:pt x="5059" y="2543"/>
                  </a:lnTo>
                  <a:lnTo>
                    <a:pt x="5567" y="2543"/>
                  </a:lnTo>
                  <a:cubicBezTo>
                    <a:pt x="5870" y="2543"/>
                    <a:pt x="6102" y="2801"/>
                    <a:pt x="6076" y="3105"/>
                  </a:cubicBezTo>
                  <a:cubicBezTo>
                    <a:pt x="6040" y="3363"/>
                    <a:pt x="5817" y="3551"/>
                    <a:pt x="5558" y="3551"/>
                  </a:cubicBezTo>
                  <a:lnTo>
                    <a:pt x="5059" y="3551"/>
                  </a:lnTo>
                  <a:lnTo>
                    <a:pt x="5059" y="4050"/>
                  </a:lnTo>
                  <a:cubicBezTo>
                    <a:pt x="5059" y="4309"/>
                    <a:pt x="4871" y="4532"/>
                    <a:pt x="4612" y="4568"/>
                  </a:cubicBezTo>
                  <a:cubicBezTo>
                    <a:pt x="4596" y="4569"/>
                    <a:pt x="4581" y="4570"/>
                    <a:pt x="4565" y="4570"/>
                  </a:cubicBezTo>
                  <a:cubicBezTo>
                    <a:pt x="4283" y="4570"/>
                    <a:pt x="4050" y="4346"/>
                    <a:pt x="4050" y="4059"/>
                  </a:cubicBezTo>
                  <a:lnTo>
                    <a:pt x="4050" y="3551"/>
                  </a:lnTo>
                  <a:lnTo>
                    <a:pt x="3560" y="3551"/>
                  </a:lnTo>
                  <a:cubicBezTo>
                    <a:pt x="3292" y="3551"/>
                    <a:pt x="3069" y="3363"/>
                    <a:pt x="3042" y="3105"/>
                  </a:cubicBezTo>
                  <a:cubicBezTo>
                    <a:pt x="3007" y="2801"/>
                    <a:pt x="3248" y="2543"/>
                    <a:pt x="3542" y="2543"/>
                  </a:cubicBezTo>
                  <a:lnTo>
                    <a:pt x="4050" y="2543"/>
                  </a:lnTo>
                  <a:lnTo>
                    <a:pt x="4050" y="2052"/>
                  </a:lnTo>
                  <a:cubicBezTo>
                    <a:pt x="4050" y="1784"/>
                    <a:pt x="4238" y="1561"/>
                    <a:pt x="4496" y="1534"/>
                  </a:cubicBezTo>
                  <a:cubicBezTo>
                    <a:pt x="4517" y="1532"/>
                    <a:pt x="4536" y="1531"/>
                    <a:pt x="4556" y="1531"/>
                  </a:cubicBezTo>
                  <a:close/>
                  <a:moveTo>
                    <a:pt x="4532" y="0"/>
                  </a:moveTo>
                  <a:cubicBezTo>
                    <a:pt x="1990" y="9"/>
                    <a:pt x="411" y="1106"/>
                    <a:pt x="0" y="1267"/>
                  </a:cubicBezTo>
                  <a:lnTo>
                    <a:pt x="0" y="6048"/>
                  </a:lnTo>
                  <a:lnTo>
                    <a:pt x="9109" y="6048"/>
                  </a:lnTo>
                  <a:lnTo>
                    <a:pt x="9109" y="1267"/>
                  </a:lnTo>
                  <a:cubicBezTo>
                    <a:pt x="8672" y="1097"/>
                    <a:pt x="7101" y="0"/>
                    <a:pt x="4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1"/>
            <p:cNvSpPr/>
            <p:nvPr/>
          </p:nvSpPr>
          <p:spPr>
            <a:xfrm>
              <a:off x="2453913" y="1827850"/>
              <a:ext cx="227725" cy="109525"/>
            </a:xfrm>
            <a:custGeom>
              <a:avLst/>
              <a:gdLst/>
              <a:ahLst/>
              <a:cxnLst/>
              <a:rect l="l" t="t" r="r" b="b"/>
              <a:pathLst>
                <a:path w="9109" h="4381" extrusionOk="0">
                  <a:moveTo>
                    <a:pt x="2025" y="1"/>
                  </a:moveTo>
                  <a:lnTo>
                    <a:pt x="2025" y="1187"/>
                  </a:lnTo>
                  <a:lnTo>
                    <a:pt x="1276" y="1187"/>
                  </a:lnTo>
                  <a:cubicBezTo>
                    <a:pt x="571" y="1187"/>
                    <a:pt x="0" y="1758"/>
                    <a:pt x="0" y="2463"/>
                  </a:cubicBezTo>
                  <a:lnTo>
                    <a:pt x="0" y="4381"/>
                  </a:lnTo>
                  <a:cubicBezTo>
                    <a:pt x="161" y="4318"/>
                    <a:pt x="1945" y="3230"/>
                    <a:pt x="4550" y="3230"/>
                  </a:cubicBezTo>
                  <a:cubicBezTo>
                    <a:pt x="7155" y="3230"/>
                    <a:pt x="8957" y="4327"/>
                    <a:pt x="9109" y="4381"/>
                  </a:cubicBezTo>
                  <a:lnTo>
                    <a:pt x="9109" y="2463"/>
                  </a:lnTo>
                  <a:cubicBezTo>
                    <a:pt x="9109" y="1758"/>
                    <a:pt x="8538" y="1187"/>
                    <a:pt x="7833" y="1187"/>
                  </a:cubicBezTo>
                  <a:lnTo>
                    <a:pt x="7084" y="1187"/>
                  </a:lnTo>
                  <a:lnTo>
                    <a:pt x="7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1"/>
            <p:cNvSpPr/>
            <p:nvPr/>
          </p:nvSpPr>
          <p:spPr>
            <a:xfrm>
              <a:off x="2453913" y="2110650"/>
              <a:ext cx="227725" cy="51550"/>
            </a:xfrm>
            <a:custGeom>
              <a:avLst/>
              <a:gdLst/>
              <a:ahLst/>
              <a:cxnLst/>
              <a:rect l="l" t="t" r="r" b="b"/>
              <a:pathLst>
                <a:path w="9109" h="2062" extrusionOk="0">
                  <a:moveTo>
                    <a:pt x="0" y="0"/>
                  </a:moveTo>
                  <a:lnTo>
                    <a:pt x="0" y="1553"/>
                  </a:lnTo>
                  <a:cubicBezTo>
                    <a:pt x="0" y="1829"/>
                    <a:pt x="223" y="2061"/>
                    <a:pt x="509" y="2061"/>
                  </a:cubicBezTo>
                  <a:lnTo>
                    <a:pt x="8609" y="2061"/>
                  </a:lnTo>
                  <a:cubicBezTo>
                    <a:pt x="8886" y="2061"/>
                    <a:pt x="9109" y="1829"/>
                    <a:pt x="9109" y="1553"/>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1"/>
            <p:cNvSpPr/>
            <p:nvPr/>
          </p:nvSpPr>
          <p:spPr>
            <a:xfrm>
              <a:off x="2525488" y="1743550"/>
              <a:ext cx="84550" cy="59125"/>
            </a:xfrm>
            <a:custGeom>
              <a:avLst/>
              <a:gdLst/>
              <a:ahLst/>
              <a:cxnLst/>
              <a:rect l="l" t="t" r="r" b="b"/>
              <a:pathLst>
                <a:path w="3382" h="2365" extrusionOk="0">
                  <a:moveTo>
                    <a:pt x="509" y="0"/>
                  </a:moveTo>
                  <a:cubicBezTo>
                    <a:pt x="233" y="0"/>
                    <a:pt x="1" y="224"/>
                    <a:pt x="1" y="509"/>
                  </a:cubicBezTo>
                  <a:lnTo>
                    <a:pt x="1" y="2365"/>
                  </a:lnTo>
                  <a:lnTo>
                    <a:pt x="3382" y="2365"/>
                  </a:lnTo>
                  <a:lnTo>
                    <a:pt x="3382" y="1009"/>
                  </a:lnTo>
                  <a:cubicBezTo>
                    <a:pt x="3382" y="875"/>
                    <a:pt x="3328" y="750"/>
                    <a:pt x="3230" y="652"/>
                  </a:cubicBezTo>
                  <a:lnTo>
                    <a:pt x="2722" y="152"/>
                  </a:lnTo>
                  <a:cubicBezTo>
                    <a:pt x="2633" y="54"/>
                    <a:pt x="2499" y="0"/>
                    <a:pt x="2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81"/>
          <p:cNvGrpSpPr/>
          <p:nvPr/>
        </p:nvGrpSpPr>
        <p:grpSpPr>
          <a:xfrm>
            <a:off x="1878419" y="3900922"/>
            <a:ext cx="314860" cy="276215"/>
            <a:chOff x="2896613" y="1756650"/>
            <a:chExt cx="432025" cy="379000"/>
          </a:xfrm>
        </p:grpSpPr>
        <p:sp>
          <p:nvSpPr>
            <p:cNvPr id="701" name="Google Shape;701;p81"/>
            <p:cNvSpPr/>
            <p:nvPr/>
          </p:nvSpPr>
          <p:spPr>
            <a:xfrm>
              <a:off x="2969313" y="1756650"/>
              <a:ext cx="292650" cy="125875"/>
            </a:xfrm>
            <a:custGeom>
              <a:avLst/>
              <a:gdLst/>
              <a:ahLst/>
              <a:cxnLst/>
              <a:rect l="l" t="t" r="r" b="b"/>
              <a:pathLst>
                <a:path w="11706" h="5035" extrusionOk="0">
                  <a:moveTo>
                    <a:pt x="6760" y="0"/>
                  </a:moveTo>
                  <a:cubicBezTo>
                    <a:pt x="6395" y="0"/>
                    <a:pt x="6129" y="394"/>
                    <a:pt x="6308" y="743"/>
                  </a:cubicBezTo>
                  <a:cubicBezTo>
                    <a:pt x="6834" y="1760"/>
                    <a:pt x="6085" y="2974"/>
                    <a:pt x="4943" y="2974"/>
                  </a:cubicBezTo>
                  <a:lnTo>
                    <a:pt x="3212" y="2974"/>
                  </a:lnTo>
                  <a:cubicBezTo>
                    <a:pt x="1794" y="2974"/>
                    <a:pt x="563" y="3821"/>
                    <a:pt x="1" y="5034"/>
                  </a:cubicBezTo>
                  <a:lnTo>
                    <a:pt x="11705" y="5034"/>
                  </a:lnTo>
                  <a:cubicBezTo>
                    <a:pt x="11215" y="2483"/>
                    <a:pt x="9270" y="565"/>
                    <a:pt x="6870" y="12"/>
                  </a:cubicBezTo>
                  <a:cubicBezTo>
                    <a:pt x="6833" y="4"/>
                    <a:pt x="6796" y="0"/>
                    <a:pt x="6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1"/>
            <p:cNvSpPr/>
            <p:nvPr/>
          </p:nvSpPr>
          <p:spPr>
            <a:xfrm>
              <a:off x="2896613" y="1978625"/>
              <a:ext cx="432025" cy="132225"/>
            </a:xfrm>
            <a:custGeom>
              <a:avLst/>
              <a:gdLst/>
              <a:ahLst/>
              <a:cxnLst/>
              <a:rect l="l" t="t" r="r" b="b"/>
              <a:pathLst>
                <a:path w="17281" h="5289" extrusionOk="0">
                  <a:moveTo>
                    <a:pt x="8644" y="1219"/>
                  </a:moveTo>
                  <a:cubicBezTo>
                    <a:pt x="8928" y="1219"/>
                    <a:pt x="9154" y="1447"/>
                    <a:pt x="9154" y="1722"/>
                  </a:cubicBezTo>
                  <a:lnTo>
                    <a:pt x="9154" y="2266"/>
                  </a:lnTo>
                  <a:lnTo>
                    <a:pt x="9653" y="2266"/>
                  </a:lnTo>
                  <a:cubicBezTo>
                    <a:pt x="9956" y="2266"/>
                    <a:pt x="10197" y="2525"/>
                    <a:pt x="10162" y="2828"/>
                  </a:cubicBezTo>
                  <a:cubicBezTo>
                    <a:pt x="10135" y="3087"/>
                    <a:pt x="9903" y="3274"/>
                    <a:pt x="9644" y="3274"/>
                  </a:cubicBezTo>
                  <a:lnTo>
                    <a:pt x="9154" y="3274"/>
                  </a:lnTo>
                  <a:lnTo>
                    <a:pt x="9154" y="3765"/>
                  </a:lnTo>
                  <a:cubicBezTo>
                    <a:pt x="9154" y="4024"/>
                    <a:pt x="8957" y="4256"/>
                    <a:pt x="8699" y="4282"/>
                  </a:cubicBezTo>
                  <a:cubicBezTo>
                    <a:pt x="8678" y="4285"/>
                    <a:pt x="8659" y="4286"/>
                    <a:pt x="8639" y="4286"/>
                  </a:cubicBezTo>
                  <a:cubicBezTo>
                    <a:pt x="8362" y="4286"/>
                    <a:pt x="8137" y="4058"/>
                    <a:pt x="8137" y="3783"/>
                  </a:cubicBezTo>
                  <a:lnTo>
                    <a:pt x="8137" y="3274"/>
                  </a:lnTo>
                  <a:lnTo>
                    <a:pt x="7646" y="3274"/>
                  </a:lnTo>
                  <a:cubicBezTo>
                    <a:pt x="7387" y="3274"/>
                    <a:pt x="7155" y="3087"/>
                    <a:pt x="7128" y="2828"/>
                  </a:cubicBezTo>
                  <a:cubicBezTo>
                    <a:pt x="7093" y="2525"/>
                    <a:pt x="7334" y="2266"/>
                    <a:pt x="7628" y="2266"/>
                  </a:cubicBezTo>
                  <a:lnTo>
                    <a:pt x="8137" y="2266"/>
                  </a:lnTo>
                  <a:lnTo>
                    <a:pt x="8137" y="1740"/>
                  </a:lnTo>
                  <a:cubicBezTo>
                    <a:pt x="8137" y="1472"/>
                    <a:pt x="8324" y="1249"/>
                    <a:pt x="8583" y="1222"/>
                  </a:cubicBezTo>
                  <a:cubicBezTo>
                    <a:pt x="8603" y="1220"/>
                    <a:pt x="8624" y="1219"/>
                    <a:pt x="8644" y="1219"/>
                  </a:cubicBezTo>
                  <a:close/>
                  <a:moveTo>
                    <a:pt x="509" y="0"/>
                  </a:moveTo>
                  <a:lnTo>
                    <a:pt x="161" y="348"/>
                  </a:lnTo>
                  <a:cubicBezTo>
                    <a:pt x="54" y="446"/>
                    <a:pt x="1" y="580"/>
                    <a:pt x="1" y="714"/>
                  </a:cubicBezTo>
                  <a:lnTo>
                    <a:pt x="1" y="2230"/>
                  </a:lnTo>
                  <a:cubicBezTo>
                    <a:pt x="12" y="2232"/>
                    <a:pt x="32" y="2233"/>
                    <a:pt x="59" y="2233"/>
                  </a:cubicBezTo>
                  <a:cubicBezTo>
                    <a:pt x="142" y="2233"/>
                    <a:pt x="295" y="2227"/>
                    <a:pt x="505" y="2227"/>
                  </a:cubicBezTo>
                  <a:cubicBezTo>
                    <a:pt x="1634" y="2227"/>
                    <a:pt x="4423" y="2403"/>
                    <a:pt x="6977" y="4657"/>
                  </a:cubicBezTo>
                  <a:cubicBezTo>
                    <a:pt x="7469" y="5092"/>
                    <a:pt x="8053" y="5289"/>
                    <a:pt x="8625" y="5289"/>
                  </a:cubicBezTo>
                  <a:cubicBezTo>
                    <a:pt x="9929" y="5289"/>
                    <a:pt x="11179" y="4270"/>
                    <a:pt x="11179" y="2739"/>
                  </a:cubicBezTo>
                  <a:cubicBezTo>
                    <a:pt x="11179" y="2453"/>
                    <a:pt x="11402" y="2230"/>
                    <a:pt x="11678" y="2230"/>
                  </a:cubicBezTo>
                  <a:lnTo>
                    <a:pt x="17281" y="2230"/>
                  </a:lnTo>
                  <a:lnTo>
                    <a:pt x="17281" y="714"/>
                  </a:lnTo>
                  <a:cubicBezTo>
                    <a:pt x="17281" y="580"/>
                    <a:pt x="17227" y="446"/>
                    <a:pt x="17129" y="348"/>
                  </a:cubicBezTo>
                  <a:lnTo>
                    <a:pt x="167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1"/>
            <p:cNvSpPr/>
            <p:nvPr/>
          </p:nvSpPr>
          <p:spPr>
            <a:xfrm>
              <a:off x="2922938" y="1907700"/>
              <a:ext cx="379600" cy="45750"/>
            </a:xfrm>
            <a:custGeom>
              <a:avLst/>
              <a:gdLst/>
              <a:ahLst/>
              <a:cxnLst/>
              <a:rect l="l" t="t" r="r" b="b"/>
              <a:pathLst>
                <a:path w="15184" h="1830" extrusionOk="0">
                  <a:moveTo>
                    <a:pt x="500" y="0"/>
                  </a:moveTo>
                  <a:cubicBezTo>
                    <a:pt x="223" y="0"/>
                    <a:pt x="0" y="232"/>
                    <a:pt x="0" y="509"/>
                  </a:cubicBezTo>
                  <a:lnTo>
                    <a:pt x="0" y="1829"/>
                  </a:lnTo>
                  <a:lnTo>
                    <a:pt x="15184" y="1829"/>
                  </a:lnTo>
                  <a:lnTo>
                    <a:pt x="15184" y="509"/>
                  </a:lnTo>
                  <a:cubicBezTo>
                    <a:pt x="15184" y="232"/>
                    <a:pt x="14961" y="0"/>
                    <a:pt x="14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1"/>
            <p:cNvSpPr/>
            <p:nvPr/>
          </p:nvSpPr>
          <p:spPr>
            <a:xfrm>
              <a:off x="2896613" y="2058875"/>
              <a:ext cx="432025" cy="76775"/>
            </a:xfrm>
            <a:custGeom>
              <a:avLst/>
              <a:gdLst/>
              <a:ahLst/>
              <a:cxnLst/>
              <a:rect l="l" t="t" r="r" b="b"/>
              <a:pathLst>
                <a:path w="17281" h="3071" extrusionOk="0">
                  <a:moveTo>
                    <a:pt x="446" y="0"/>
                  </a:moveTo>
                  <a:cubicBezTo>
                    <a:pt x="273" y="0"/>
                    <a:pt x="144" y="4"/>
                    <a:pt x="67" y="4"/>
                  </a:cubicBezTo>
                  <a:cubicBezTo>
                    <a:pt x="36" y="4"/>
                    <a:pt x="14" y="4"/>
                    <a:pt x="1" y="2"/>
                  </a:cubicBezTo>
                  <a:lnTo>
                    <a:pt x="1" y="1554"/>
                  </a:lnTo>
                  <a:cubicBezTo>
                    <a:pt x="1" y="2393"/>
                    <a:pt x="679" y="3071"/>
                    <a:pt x="1526" y="3071"/>
                  </a:cubicBezTo>
                  <a:lnTo>
                    <a:pt x="15764" y="3071"/>
                  </a:lnTo>
                  <a:cubicBezTo>
                    <a:pt x="16603" y="3071"/>
                    <a:pt x="17281" y="2393"/>
                    <a:pt x="17281" y="1554"/>
                  </a:cubicBezTo>
                  <a:lnTo>
                    <a:pt x="17281" y="2"/>
                  </a:lnTo>
                  <a:lnTo>
                    <a:pt x="12151" y="2"/>
                  </a:lnTo>
                  <a:cubicBezTo>
                    <a:pt x="11881" y="1885"/>
                    <a:pt x="10280" y="3051"/>
                    <a:pt x="8622" y="3051"/>
                  </a:cubicBezTo>
                  <a:cubicBezTo>
                    <a:pt x="7815" y="3051"/>
                    <a:pt x="6994" y="2774"/>
                    <a:pt x="6308" y="2170"/>
                  </a:cubicBezTo>
                  <a:cubicBezTo>
                    <a:pt x="4012" y="147"/>
                    <a:pt x="1466" y="0"/>
                    <a:pt x="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2"/>
          <p:cNvSpPr/>
          <p:nvPr/>
        </p:nvSpPr>
        <p:spPr>
          <a:xfrm>
            <a:off x="1456100" y="1045208"/>
            <a:ext cx="1841400" cy="184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2"/>
          <p:cNvSpPr txBox="1">
            <a:spLocks noGrp="1"/>
          </p:cNvSpPr>
          <p:nvPr>
            <p:ph type="title"/>
          </p:nvPr>
        </p:nvSpPr>
        <p:spPr>
          <a:xfrm>
            <a:off x="1227500" y="2886600"/>
            <a:ext cx="44748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Clinical trial</a:t>
            </a:r>
            <a:endParaRPr/>
          </a:p>
        </p:txBody>
      </p:sp>
      <p:sp>
        <p:nvSpPr>
          <p:cNvPr id="711" name="Google Shape;711;p82"/>
          <p:cNvSpPr txBox="1">
            <a:spLocks noGrp="1"/>
          </p:cNvSpPr>
          <p:nvPr>
            <p:ph type="title" idx="2"/>
          </p:nvPr>
        </p:nvSpPr>
        <p:spPr>
          <a:xfrm>
            <a:off x="1649900" y="1413900"/>
            <a:ext cx="14538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12" name="Google Shape;712;p82"/>
          <p:cNvSpPr txBox="1">
            <a:spLocks noGrp="1"/>
          </p:cNvSpPr>
          <p:nvPr>
            <p:ph type="subTitle" idx="1"/>
          </p:nvPr>
        </p:nvSpPr>
        <p:spPr>
          <a:xfrm>
            <a:off x="1227500" y="3764400"/>
            <a:ext cx="4474800" cy="48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713" name="Google Shape;713;p82"/>
          <p:cNvGrpSpPr/>
          <p:nvPr/>
        </p:nvGrpSpPr>
        <p:grpSpPr>
          <a:xfrm>
            <a:off x="7489192" y="2463417"/>
            <a:ext cx="219701" cy="216833"/>
            <a:chOff x="6232000" y="1435050"/>
            <a:chExt cx="488225" cy="481850"/>
          </a:xfrm>
        </p:grpSpPr>
        <p:sp>
          <p:nvSpPr>
            <p:cNvPr id="714" name="Google Shape;714;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 name="Google Shape;715;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 name="Google Shape;716;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 name="Google Shape;717;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 name="Google Shape;718;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9" name="Google Shape;719;p82">
            <a:hlinkClick r:id="rId3" action="ppaction://hlinksldjump"/>
          </p:cNvPr>
          <p:cNvSpPr/>
          <p:nvPr/>
        </p:nvSpPr>
        <p:spPr>
          <a:xfrm>
            <a:off x="7385725" y="2358602"/>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09"/>
                                        </p:tgtEl>
                                        <p:attrNameLst>
                                          <p:attrName>style.visibility</p:attrName>
                                        </p:attrNameLst>
                                      </p:cBhvr>
                                      <p:to>
                                        <p:strVal val="visible"/>
                                      </p:to>
                                    </p:set>
                                    <p:anim calcmode="lin" valueType="num">
                                      <p:cBhvr additive="base">
                                        <p:cTn id="7" dur="1000"/>
                                        <p:tgtEl>
                                          <p:spTgt spid="70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710"/>
                                        </p:tgtEl>
                                        <p:attrNameLst>
                                          <p:attrName>style.visibility</p:attrName>
                                        </p:attrNameLst>
                                      </p:cBhvr>
                                      <p:to>
                                        <p:strVal val="visible"/>
                                      </p:to>
                                    </p:set>
                                    <p:anim calcmode="lin" valueType="num">
                                      <p:cBhvr additive="base">
                                        <p:cTn id="14" dur="1000"/>
                                        <p:tgtEl>
                                          <p:spTgt spid="71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712"/>
                                        </p:tgtEl>
                                        <p:attrNameLst>
                                          <p:attrName>style.visibility</p:attrName>
                                        </p:attrNameLst>
                                      </p:cBhvr>
                                      <p:to>
                                        <p:strVal val="visible"/>
                                      </p:to>
                                    </p:set>
                                    <p:anim calcmode="lin" valueType="num">
                                      <p:cBhvr additive="base">
                                        <p:cTn id="17" dur="1000"/>
                                        <p:tgtEl>
                                          <p:spTgt spid="712"/>
                                        </p:tgtEl>
                                        <p:attrNameLst>
                                          <p:attrName>ppt_x</p:attrName>
                                        </p:attrNameLst>
                                      </p:cBhvr>
                                      <p:tavLst>
                                        <p:tav tm="0">
                                          <p:val>
                                            <p:strVal val="#ppt_x-1"/>
                                          </p:val>
                                        </p:tav>
                                        <p:tav tm="100000">
                                          <p:val>
                                            <p:strVal val="#ppt_x"/>
                                          </p:val>
                                        </p:tav>
                                      </p:tavLst>
                                    </p:anim>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713"/>
                                        </p:tgtEl>
                                        <p:attrNameLst>
                                          <p:attrName>style.visibility</p:attrName>
                                        </p:attrNameLst>
                                      </p:cBhvr>
                                      <p:to>
                                        <p:strVal val="visible"/>
                                      </p:to>
                                    </p:set>
                                    <p:anim calcmode="lin" valueType="num">
                                      <p:cBhvr additive="base">
                                        <p:cTn id="21" dur="1000"/>
                                        <p:tgtEl>
                                          <p:spTgt spid="7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719"/>
                                        </p:tgtEl>
                                        <p:attrNameLst>
                                          <p:attrName>style.visibility</p:attrName>
                                        </p:attrNameLst>
                                      </p:cBhvr>
                                      <p:to>
                                        <p:strVal val="visible"/>
                                      </p:to>
                                    </p:set>
                                    <p:anim calcmode="lin" valueType="num">
                                      <p:cBhvr additive="base">
                                        <p:cTn id="24" dur="1000"/>
                                        <p:tgtEl>
                                          <p:spTgt spid="7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1"/>
          <p:cNvSpPr txBox="1">
            <a:spLocks noGrp="1"/>
          </p:cNvSpPr>
          <p:nvPr>
            <p:ph type="title"/>
          </p:nvPr>
        </p:nvSpPr>
        <p:spPr>
          <a:xfrm>
            <a:off x="426203" y="1383000"/>
            <a:ext cx="8291594"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Why Cryptocurrency?</a:t>
            </a:r>
            <a:endParaRPr dirty="0"/>
          </a:p>
        </p:txBody>
      </p:sp>
      <p:sp>
        <p:nvSpPr>
          <p:cNvPr id="328" name="Google Shape;328;p61"/>
          <p:cNvSpPr txBox="1">
            <a:spLocks noGrp="1"/>
          </p:cNvSpPr>
          <p:nvPr>
            <p:ph type="subTitle" idx="1"/>
          </p:nvPr>
        </p:nvSpPr>
        <p:spPr>
          <a:xfrm>
            <a:off x="1278592" y="2621800"/>
            <a:ext cx="6586866" cy="13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Bitcoin | Ethereum | SOLANA | XRP | </a:t>
            </a:r>
            <a:r>
              <a:rPr lang="en-US" dirty="0" err="1"/>
              <a:t>Cardano</a:t>
            </a:r>
            <a:r>
              <a:rPr lang="en-US" dirty="0"/>
              <a:t> | Avalanche | Dogecoin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Clinical trial</a:t>
            </a:r>
            <a:endParaRPr/>
          </a:p>
        </p:txBody>
      </p:sp>
      <p:sp>
        <p:nvSpPr>
          <p:cNvPr id="725" name="Google Shape;725;p83"/>
          <p:cNvSpPr/>
          <p:nvPr/>
        </p:nvSpPr>
        <p:spPr>
          <a:xfrm>
            <a:off x="1028850" y="2397858"/>
            <a:ext cx="1841400" cy="184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3"/>
          <p:cNvSpPr/>
          <p:nvPr/>
        </p:nvSpPr>
        <p:spPr>
          <a:xfrm>
            <a:off x="3677950" y="2438026"/>
            <a:ext cx="753000" cy="75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3"/>
          <p:cNvSpPr/>
          <p:nvPr/>
        </p:nvSpPr>
        <p:spPr>
          <a:xfrm>
            <a:off x="3412325" y="3308200"/>
            <a:ext cx="1284300" cy="128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3"/>
          <p:cNvSpPr/>
          <p:nvPr/>
        </p:nvSpPr>
        <p:spPr>
          <a:xfrm>
            <a:off x="5179850" y="2321662"/>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3"/>
          <p:cNvSpPr/>
          <p:nvPr/>
        </p:nvSpPr>
        <p:spPr>
          <a:xfrm>
            <a:off x="5179850" y="3457450"/>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3"/>
          <p:cNvSpPr/>
          <p:nvPr/>
        </p:nvSpPr>
        <p:spPr>
          <a:xfrm>
            <a:off x="6648875" y="2172413"/>
            <a:ext cx="1284300" cy="128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3"/>
          <p:cNvSpPr/>
          <p:nvPr/>
        </p:nvSpPr>
        <p:spPr>
          <a:xfrm>
            <a:off x="6914525" y="3573850"/>
            <a:ext cx="753000" cy="75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83"/>
          <p:cNvSpPr txBox="1"/>
          <p:nvPr/>
        </p:nvSpPr>
        <p:spPr>
          <a:xfrm>
            <a:off x="920250" y="2915058"/>
            <a:ext cx="2058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Preclinical</a:t>
            </a:r>
            <a:endParaRPr sz="2400">
              <a:solidFill>
                <a:schemeClr val="lt1"/>
              </a:solidFill>
              <a:latin typeface="Abril Fatface"/>
              <a:ea typeface="Abril Fatface"/>
              <a:cs typeface="Abril Fatface"/>
              <a:sym typeface="Abril Fatface"/>
            </a:endParaRPr>
          </a:p>
        </p:txBody>
      </p:sp>
      <p:sp>
        <p:nvSpPr>
          <p:cNvPr id="733" name="Google Shape;733;p83"/>
          <p:cNvSpPr txBox="1"/>
          <p:nvPr/>
        </p:nvSpPr>
        <p:spPr>
          <a:xfrm>
            <a:off x="920250" y="3318558"/>
            <a:ext cx="2058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Lab studies</a:t>
            </a:r>
            <a:endParaRPr sz="1600">
              <a:solidFill>
                <a:schemeClr val="lt1"/>
              </a:solidFill>
              <a:latin typeface="Fira Sans"/>
              <a:ea typeface="Fira Sans"/>
              <a:cs typeface="Fira Sans"/>
              <a:sym typeface="Fira Sans"/>
            </a:endParaRPr>
          </a:p>
        </p:txBody>
      </p:sp>
      <p:sp>
        <p:nvSpPr>
          <p:cNvPr id="734" name="Google Shape;734;p83"/>
          <p:cNvSpPr txBox="1"/>
          <p:nvPr/>
        </p:nvSpPr>
        <p:spPr>
          <a:xfrm>
            <a:off x="3328225" y="1451750"/>
            <a:ext cx="14526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1</a:t>
            </a:r>
            <a:endParaRPr sz="2000">
              <a:solidFill>
                <a:schemeClr val="lt1"/>
              </a:solidFill>
              <a:latin typeface="Abril Fatface"/>
              <a:ea typeface="Abril Fatface"/>
              <a:cs typeface="Abril Fatface"/>
              <a:sym typeface="Abril Fatface"/>
            </a:endParaRPr>
          </a:p>
        </p:txBody>
      </p:sp>
      <p:sp>
        <p:nvSpPr>
          <p:cNvPr id="735" name="Google Shape;735;p83"/>
          <p:cNvSpPr txBox="1"/>
          <p:nvPr/>
        </p:nvSpPr>
        <p:spPr>
          <a:xfrm>
            <a:off x="3328225" y="1709653"/>
            <a:ext cx="1452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Human safety</a:t>
            </a:r>
            <a:endParaRPr>
              <a:solidFill>
                <a:schemeClr val="lt1"/>
              </a:solidFill>
              <a:latin typeface="Fira Sans"/>
              <a:ea typeface="Fira Sans"/>
              <a:cs typeface="Fira Sans"/>
              <a:sym typeface="Fira Sans"/>
            </a:endParaRPr>
          </a:p>
        </p:txBody>
      </p:sp>
      <p:sp>
        <p:nvSpPr>
          <p:cNvPr id="736" name="Google Shape;736;p83"/>
          <p:cNvSpPr txBox="1"/>
          <p:nvPr/>
        </p:nvSpPr>
        <p:spPr>
          <a:xfrm>
            <a:off x="4946450" y="1451750"/>
            <a:ext cx="14526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2</a:t>
            </a:r>
            <a:endParaRPr sz="2000">
              <a:solidFill>
                <a:schemeClr val="lt1"/>
              </a:solidFill>
              <a:latin typeface="Abril Fatface"/>
              <a:ea typeface="Abril Fatface"/>
              <a:cs typeface="Abril Fatface"/>
              <a:sym typeface="Abril Fatface"/>
            </a:endParaRPr>
          </a:p>
        </p:txBody>
      </p:sp>
      <p:sp>
        <p:nvSpPr>
          <p:cNvPr id="737" name="Google Shape;737;p83"/>
          <p:cNvSpPr txBox="1"/>
          <p:nvPr/>
        </p:nvSpPr>
        <p:spPr>
          <a:xfrm>
            <a:off x="4946450" y="1709653"/>
            <a:ext cx="1452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Expand safety</a:t>
            </a:r>
            <a:endParaRPr>
              <a:solidFill>
                <a:schemeClr val="lt1"/>
              </a:solidFill>
              <a:latin typeface="Fira Sans"/>
              <a:ea typeface="Fira Sans"/>
              <a:cs typeface="Fira Sans"/>
              <a:sym typeface="Fira Sans"/>
            </a:endParaRPr>
          </a:p>
        </p:txBody>
      </p:sp>
      <p:sp>
        <p:nvSpPr>
          <p:cNvPr id="738" name="Google Shape;738;p83"/>
          <p:cNvSpPr txBox="1"/>
          <p:nvPr/>
        </p:nvSpPr>
        <p:spPr>
          <a:xfrm>
            <a:off x="6446775" y="1451750"/>
            <a:ext cx="16884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3</a:t>
            </a:r>
            <a:endParaRPr sz="2000">
              <a:solidFill>
                <a:schemeClr val="lt1"/>
              </a:solidFill>
              <a:latin typeface="Abril Fatface"/>
              <a:ea typeface="Abril Fatface"/>
              <a:cs typeface="Abril Fatface"/>
              <a:sym typeface="Abril Fatface"/>
            </a:endParaRPr>
          </a:p>
        </p:txBody>
      </p:sp>
      <p:sp>
        <p:nvSpPr>
          <p:cNvPr id="739" name="Google Shape;739;p83"/>
          <p:cNvSpPr txBox="1"/>
          <p:nvPr/>
        </p:nvSpPr>
        <p:spPr>
          <a:xfrm>
            <a:off x="6446775" y="1709652"/>
            <a:ext cx="16884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Efficacy &amp; safety</a:t>
            </a:r>
            <a:endParaRPr>
              <a:solidFill>
                <a:schemeClr val="lt1"/>
              </a:solidFill>
              <a:latin typeface="Fira Sans"/>
              <a:ea typeface="Fira Sans"/>
              <a:cs typeface="Fira Sans"/>
              <a:sym typeface="Fira Sans"/>
            </a:endParaRPr>
          </a:p>
        </p:txBody>
      </p:sp>
      <p:grpSp>
        <p:nvGrpSpPr>
          <p:cNvPr id="740" name="Google Shape;740;p83"/>
          <p:cNvGrpSpPr/>
          <p:nvPr/>
        </p:nvGrpSpPr>
        <p:grpSpPr>
          <a:xfrm>
            <a:off x="3789408" y="2665750"/>
            <a:ext cx="241265" cy="297591"/>
            <a:chOff x="3330525" y="4399275"/>
            <a:chExt cx="390650" cy="481850"/>
          </a:xfrm>
        </p:grpSpPr>
        <p:sp>
          <p:nvSpPr>
            <p:cNvPr id="741" name="Google Shape;741;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 name="Google Shape;742;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 name="Google Shape;747;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 name="Google Shape;748;p83"/>
          <p:cNvGrpSpPr/>
          <p:nvPr/>
        </p:nvGrpSpPr>
        <p:grpSpPr>
          <a:xfrm>
            <a:off x="4097510" y="2665758"/>
            <a:ext cx="222151" cy="297575"/>
            <a:chOff x="3938800" y="4399275"/>
            <a:chExt cx="359700" cy="481825"/>
          </a:xfrm>
        </p:grpSpPr>
        <p:sp>
          <p:nvSpPr>
            <p:cNvPr id="749" name="Google Shape;749;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 name="Google Shape;750;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 name="Google Shape;751;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 name="Google Shape;754;p83"/>
          <p:cNvGrpSpPr/>
          <p:nvPr/>
        </p:nvGrpSpPr>
        <p:grpSpPr>
          <a:xfrm>
            <a:off x="3561580" y="3795598"/>
            <a:ext cx="253519" cy="309503"/>
            <a:chOff x="-24694925" y="3518700"/>
            <a:chExt cx="242625" cy="296175"/>
          </a:xfrm>
        </p:grpSpPr>
        <p:sp>
          <p:nvSpPr>
            <p:cNvPr id="755" name="Google Shape;755;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83"/>
          <p:cNvGrpSpPr/>
          <p:nvPr/>
        </p:nvGrpSpPr>
        <p:grpSpPr>
          <a:xfrm>
            <a:off x="3940617" y="3795609"/>
            <a:ext cx="253519" cy="309503"/>
            <a:chOff x="-24694925" y="3518700"/>
            <a:chExt cx="242625" cy="296175"/>
          </a:xfrm>
        </p:grpSpPr>
        <p:sp>
          <p:nvSpPr>
            <p:cNvPr id="760" name="Google Shape;760;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83"/>
          <p:cNvGrpSpPr/>
          <p:nvPr/>
        </p:nvGrpSpPr>
        <p:grpSpPr>
          <a:xfrm>
            <a:off x="5407633" y="2859238"/>
            <a:ext cx="241265" cy="297591"/>
            <a:chOff x="3330525" y="4399275"/>
            <a:chExt cx="390650" cy="481850"/>
          </a:xfrm>
        </p:grpSpPr>
        <p:sp>
          <p:nvSpPr>
            <p:cNvPr id="765" name="Google Shape;765;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 name="Google Shape;772;p83"/>
          <p:cNvGrpSpPr/>
          <p:nvPr/>
        </p:nvGrpSpPr>
        <p:grpSpPr>
          <a:xfrm>
            <a:off x="5715735" y="2859246"/>
            <a:ext cx="222151" cy="297575"/>
            <a:chOff x="3938800" y="4399275"/>
            <a:chExt cx="359700" cy="481825"/>
          </a:xfrm>
        </p:grpSpPr>
        <p:sp>
          <p:nvSpPr>
            <p:cNvPr id="773" name="Google Shape;773;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 name="Google Shape;778;p83"/>
          <p:cNvGrpSpPr/>
          <p:nvPr/>
        </p:nvGrpSpPr>
        <p:grpSpPr>
          <a:xfrm>
            <a:off x="5407633" y="2472238"/>
            <a:ext cx="241265" cy="297591"/>
            <a:chOff x="3330525" y="4399275"/>
            <a:chExt cx="390650" cy="481850"/>
          </a:xfrm>
        </p:grpSpPr>
        <p:sp>
          <p:nvSpPr>
            <p:cNvPr id="779" name="Google Shape;779;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 name="Google Shape;781;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 name="Google Shape;782;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 name="Google Shape;783;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 name="Google Shape;784;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 name="Google Shape;785;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 name="Google Shape;786;p83"/>
          <p:cNvGrpSpPr/>
          <p:nvPr/>
        </p:nvGrpSpPr>
        <p:grpSpPr>
          <a:xfrm>
            <a:off x="5715735" y="2472246"/>
            <a:ext cx="222151" cy="297575"/>
            <a:chOff x="3938800" y="4399275"/>
            <a:chExt cx="359700" cy="481825"/>
          </a:xfrm>
        </p:grpSpPr>
        <p:sp>
          <p:nvSpPr>
            <p:cNvPr id="787" name="Google Shape;787;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 name="Google Shape;789;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 name="Google Shape;792;p83"/>
          <p:cNvGrpSpPr/>
          <p:nvPr/>
        </p:nvGrpSpPr>
        <p:grpSpPr>
          <a:xfrm>
            <a:off x="7164217" y="3795609"/>
            <a:ext cx="253519" cy="309503"/>
            <a:chOff x="-24694925" y="3518700"/>
            <a:chExt cx="242625" cy="296175"/>
          </a:xfrm>
        </p:grpSpPr>
        <p:sp>
          <p:nvSpPr>
            <p:cNvPr id="793" name="Google Shape;79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83"/>
          <p:cNvGrpSpPr/>
          <p:nvPr/>
        </p:nvGrpSpPr>
        <p:grpSpPr>
          <a:xfrm>
            <a:off x="7025858" y="3047629"/>
            <a:ext cx="241265" cy="297591"/>
            <a:chOff x="3330525" y="4399275"/>
            <a:chExt cx="390650" cy="481850"/>
          </a:xfrm>
        </p:grpSpPr>
        <p:sp>
          <p:nvSpPr>
            <p:cNvPr id="798" name="Google Shape;798;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 name="Google Shape;799;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800;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801;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 name="Google Shape;802;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 name="Google Shape;804;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 name="Google Shape;805;p83"/>
          <p:cNvGrpSpPr/>
          <p:nvPr/>
        </p:nvGrpSpPr>
        <p:grpSpPr>
          <a:xfrm>
            <a:off x="7333960" y="3047637"/>
            <a:ext cx="222151" cy="297575"/>
            <a:chOff x="3938800" y="4399275"/>
            <a:chExt cx="359700" cy="481825"/>
          </a:xfrm>
        </p:grpSpPr>
        <p:sp>
          <p:nvSpPr>
            <p:cNvPr id="806" name="Google Shape;806;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 name="Google Shape;807;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 name="Google Shape;808;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 name="Google Shape;809;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 name="Google Shape;810;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1" name="Google Shape;811;p83"/>
          <p:cNvGrpSpPr/>
          <p:nvPr/>
        </p:nvGrpSpPr>
        <p:grpSpPr>
          <a:xfrm>
            <a:off x="7025858" y="2660629"/>
            <a:ext cx="241265" cy="297591"/>
            <a:chOff x="3330525" y="4399275"/>
            <a:chExt cx="390650" cy="481850"/>
          </a:xfrm>
        </p:grpSpPr>
        <p:sp>
          <p:nvSpPr>
            <p:cNvPr id="812" name="Google Shape;812;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 name="Google Shape;813;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 name="Google Shape;814;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 name="Google Shape;815;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 name="Google Shape;816;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 name="Google Shape;817;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 name="Google Shape;818;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9" name="Google Shape;819;p83"/>
          <p:cNvGrpSpPr/>
          <p:nvPr/>
        </p:nvGrpSpPr>
        <p:grpSpPr>
          <a:xfrm>
            <a:off x="7333960" y="2660637"/>
            <a:ext cx="222151" cy="297575"/>
            <a:chOff x="3938800" y="4399275"/>
            <a:chExt cx="359700" cy="481825"/>
          </a:xfrm>
        </p:grpSpPr>
        <p:sp>
          <p:nvSpPr>
            <p:cNvPr id="820" name="Google Shape;820;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 name="Google Shape;821;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 name="Google Shape;822;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 name="Google Shape;823;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 name="Google Shape;824;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5" name="Google Shape;825;p83"/>
          <p:cNvGrpSpPr/>
          <p:nvPr/>
        </p:nvGrpSpPr>
        <p:grpSpPr>
          <a:xfrm>
            <a:off x="4319655" y="3795609"/>
            <a:ext cx="253519" cy="309503"/>
            <a:chOff x="-24694925" y="3518700"/>
            <a:chExt cx="242625" cy="296175"/>
          </a:xfrm>
        </p:grpSpPr>
        <p:sp>
          <p:nvSpPr>
            <p:cNvPr id="826" name="Google Shape;826;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83"/>
          <p:cNvGrpSpPr/>
          <p:nvPr/>
        </p:nvGrpSpPr>
        <p:grpSpPr>
          <a:xfrm>
            <a:off x="5356467" y="3795609"/>
            <a:ext cx="253519" cy="309503"/>
            <a:chOff x="-24694925" y="3518700"/>
            <a:chExt cx="242625" cy="296175"/>
          </a:xfrm>
        </p:grpSpPr>
        <p:sp>
          <p:nvSpPr>
            <p:cNvPr id="831" name="Google Shape;831;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83"/>
          <p:cNvGrpSpPr/>
          <p:nvPr/>
        </p:nvGrpSpPr>
        <p:grpSpPr>
          <a:xfrm>
            <a:off x="5735505" y="3795609"/>
            <a:ext cx="253519" cy="309503"/>
            <a:chOff x="-24694925" y="3518700"/>
            <a:chExt cx="242625" cy="296175"/>
          </a:xfrm>
        </p:grpSpPr>
        <p:sp>
          <p:nvSpPr>
            <p:cNvPr id="836" name="Google Shape;836;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83"/>
          <p:cNvGrpSpPr/>
          <p:nvPr/>
        </p:nvGrpSpPr>
        <p:grpSpPr>
          <a:xfrm>
            <a:off x="7025858" y="2273629"/>
            <a:ext cx="241265" cy="297591"/>
            <a:chOff x="3330525" y="4399275"/>
            <a:chExt cx="390650" cy="481850"/>
          </a:xfrm>
        </p:grpSpPr>
        <p:sp>
          <p:nvSpPr>
            <p:cNvPr id="841" name="Google Shape;841;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 name="Google Shape;842;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 name="Google Shape;843;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 name="Google Shape;844;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 name="Google Shape;845;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83"/>
          <p:cNvGrpSpPr/>
          <p:nvPr/>
        </p:nvGrpSpPr>
        <p:grpSpPr>
          <a:xfrm>
            <a:off x="7333960" y="2273637"/>
            <a:ext cx="222151" cy="297575"/>
            <a:chOff x="3938800" y="4399275"/>
            <a:chExt cx="359700" cy="481825"/>
          </a:xfrm>
        </p:grpSpPr>
        <p:sp>
          <p:nvSpPr>
            <p:cNvPr id="849" name="Google Shape;849;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 name="Google Shape;851;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 name="Google Shape;852;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Clinical trial</a:t>
            </a:r>
            <a:endParaRPr/>
          </a:p>
        </p:txBody>
      </p:sp>
      <p:sp>
        <p:nvSpPr>
          <p:cNvPr id="859" name="Google Shape;859;p84"/>
          <p:cNvSpPr txBox="1">
            <a:spLocks noGrp="1"/>
          </p:cNvSpPr>
          <p:nvPr>
            <p:ph type="title" idx="2"/>
          </p:nvPr>
        </p:nvSpPr>
        <p:spPr>
          <a:xfrm>
            <a:off x="713225"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0</a:t>
            </a:r>
            <a:endParaRPr/>
          </a:p>
        </p:txBody>
      </p:sp>
      <p:sp>
        <p:nvSpPr>
          <p:cNvPr id="860" name="Google Shape;860;p84"/>
          <p:cNvSpPr txBox="1">
            <a:spLocks noGrp="1"/>
          </p:cNvSpPr>
          <p:nvPr>
            <p:ph type="subTitle" idx="1"/>
          </p:nvPr>
        </p:nvSpPr>
        <p:spPr>
          <a:xfrm>
            <a:off x="713225"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Lab studies</a:t>
            </a:r>
            <a:endParaRPr/>
          </a:p>
        </p:txBody>
      </p:sp>
      <p:sp>
        <p:nvSpPr>
          <p:cNvPr id="861" name="Google Shape;861;p84"/>
          <p:cNvSpPr txBox="1">
            <a:spLocks noGrp="1"/>
          </p:cNvSpPr>
          <p:nvPr>
            <p:ph type="title" idx="3"/>
          </p:nvPr>
        </p:nvSpPr>
        <p:spPr>
          <a:xfrm>
            <a:off x="2658853"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Phase 1</a:t>
            </a:r>
            <a:endParaRPr/>
          </a:p>
        </p:txBody>
      </p:sp>
      <p:sp>
        <p:nvSpPr>
          <p:cNvPr id="862" name="Google Shape;862;p84"/>
          <p:cNvSpPr txBox="1">
            <a:spLocks noGrp="1"/>
          </p:cNvSpPr>
          <p:nvPr>
            <p:ph type="subTitle" idx="4"/>
          </p:nvPr>
        </p:nvSpPr>
        <p:spPr>
          <a:xfrm>
            <a:off x="2658858"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Human safety</a:t>
            </a:r>
            <a:endParaRPr/>
          </a:p>
        </p:txBody>
      </p:sp>
      <p:sp>
        <p:nvSpPr>
          <p:cNvPr id="863" name="Google Shape;863;p84"/>
          <p:cNvSpPr txBox="1">
            <a:spLocks noGrp="1"/>
          </p:cNvSpPr>
          <p:nvPr>
            <p:ph type="title" idx="5"/>
          </p:nvPr>
        </p:nvSpPr>
        <p:spPr>
          <a:xfrm>
            <a:off x="4604480"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Phase 2</a:t>
            </a:r>
            <a:endParaRPr/>
          </a:p>
        </p:txBody>
      </p:sp>
      <p:sp>
        <p:nvSpPr>
          <p:cNvPr id="864" name="Google Shape;864;p84"/>
          <p:cNvSpPr txBox="1">
            <a:spLocks noGrp="1"/>
          </p:cNvSpPr>
          <p:nvPr>
            <p:ph type="subTitle" idx="6"/>
          </p:nvPr>
        </p:nvSpPr>
        <p:spPr>
          <a:xfrm>
            <a:off x="4604492"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Expanded safety</a:t>
            </a:r>
            <a:endParaRPr/>
          </a:p>
        </p:txBody>
      </p:sp>
      <p:sp>
        <p:nvSpPr>
          <p:cNvPr id="865" name="Google Shape;865;p84"/>
          <p:cNvSpPr txBox="1">
            <a:spLocks noGrp="1"/>
          </p:cNvSpPr>
          <p:nvPr>
            <p:ph type="title" idx="7"/>
          </p:nvPr>
        </p:nvSpPr>
        <p:spPr>
          <a:xfrm>
            <a:off x="6550108"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Phase 3</a:t>
            </a:r>
            <a:endParaRPr/>
          </a:p>
        </p:txBody>
      </p:sp>
      <p:sp>
        <p:nvSpPr>
          <p:cNvPr id="866" name="Google Shape;866;p84"/>
          <p:cNvSpPr txBox="1">
            <a:spLocks noGrp="1"/>
          </p:cNvSpPr>
          <p:nvPr>
            <p:ph type="subTitle" idx="8"/>
          </p:nvPr>
        </p:nvSpPr>
        <p:spPr>
          <a:xfrm>
            <a:off x="6550125"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Efficacy &amp; safety</a:t>
            </a:r>
            <a:endParaRPr/>
          </a:p>
        </p:txBody>
      </p:sp>
      <p:cxnSp>
        <p:nvCxnSpPr>
          <p:cNvPr id="867" name="Google Shape;867;p84"/>
          <p:cNvCxnSpPr>
            <a:stCxn id="859" idx="2"/>
            <a:endCxn id="860" idx="0"/>
          </p:cNvCxnSpPr>
          <p:nvPr/>
        </p:nvCxnSpPr>
        <p:spPr>
          <a:xfrm>
            <a:off x="1653575" y="2099275"/>
            <a:ext cx="0" cy="533100"/>
          </a:xfrm>
          <a:prstGeom prst="straightConnector1">
            <a:avLst/>
          </a:prstGeom>
          <a:noFill/>
          <a:ln w="9525" cap="flat" cmpd="sng">
            <a:solidFill>
              <a:schemeClr val="lt1"/>
            </a:solidFill>
            <a:prstDash val="solid"/>
            <a:round/>
            <a:headEnd type="none" w="med" len="med"/>
            <a:tailEnd type="none" w="med" len="med"/>
          </a:ln>
        </p:spPr>
      </p:cxnSp>
      <p:cxnSp>
        <p:nvCxnSpPr>
          <p:cNvPr id="868" name="Google Shape;868;p84"/>
          <p:cNvCxnSpPr>
            <a:stCxn id="861" idx="2"/>
            <a:endCxn id="862" idx="0"/>
          </p:cNvCxnSpPr>
          <p:nvPr/>
        </p:nvCxnSpPr>
        <p:spPr>
          <a:xfrm>
            <a:off x="3599203" y="2099275"/>
            <a:ext cx="0" cy="533100"/>
          </a:xfrm>
          <a:prstGeom prst="straightConnector1">
            <a:avLst/>
          </a:prstGeom>
          <a:noFill/>
          <a:ln w="9525" cap="flat" cmpd="sng">
            <a:solidFill>
              <a:schemeClr val="lt1"/>
            </a:solidFill>
            <a:prstDash val="solid"/>
            <a:round/>
            <a:headEnd type="none" w="med" len="med"/>
            <a:tailEnd type="none" w="med" len="med"/>
          </a:ln>
        </p:spPr>
      </p:cxnSp>
      <p:cxnSp>
        <p:nvCxnSpPr>
          <p:cNvPr id="869" name="Google Shape;869;p84"/>
          <p:cNvCxnSpPr>
            <a:stCxn id="863" idx="2"/>
            <a:endCxn id="864" idx="0"/>
          </p:cNvCxnSpPr>
          <p:nvPr/>
        </p:nvCxnSpPr>
        <p:spPr>
          <a:xfrm>
            <a:off x="5544830" y="2099275"/>
            <a:ext cx="0" cy="533100"/>
          </a:xfrm>
          <a:prstGeom prst="straightConnector1">
            <a:avLst/>
          </a:prstGeom>
          <a:noFill/>
          <a:ln w="9525" cap="flat" cmpd="sng">
            <a:solidFill>
              <a:schemeClr val="lt1"/>
            </a:solidFill>
            <a:prstDash val="solid"/>
            <a:round/>
            <a:headEnd type="none" w="med" len="med"/>
            <a:tailEnd type="none" w="med" len="med"/>
          </a:ln>
        </p:spPr>
      </p:cxnSp>
      <p:cxnSp>
        <p:nvCxnSpPr>
          <p:cNvPr id="870" name="Google Shape;870;p84"/>
          <p:cNvCxnSpPr>
            <a:stCxn id="865" idx="2"/>
            <a:endCxn id="866" idx="0"/>
          </p:cNvCxnSpPr>
          <p:nvPr/>
        </p:nvCxnSpPr>
        <p:spPr>
          <a:xfrm>
            <a:off x="7490458" y="2099275"/>
            <a:ext cx="0" cy="533100"/>
          </a:xfrm>
          <a:prstGeom prst="straightConnector1">
            <a:avLst/>
          </a:prstGeom>
          <a:noFill/>
          <a:ln w="9525" cap="flat" cmpd="sng">
            <a:solidFill>
              <a:schemeClr val="lt1"/>
            </a:solidFill>
            <a:prstDash val="solid"/>
            <a:round/>
            <a:headEnd type="none" w="med" len="med"/>
            <a:tailEnd type="none" w="med" len="med"/>
          </a:ln>
        </p:spPr>
      </p:cxnSp>
      <p:sp>
        <p:nvSpPr>
          <p:cNvPr id="871" name="Google Shape;871;p84"/>
          <p:cNvSpPr/>
          <p:nvPr/>
        </p:nvSpPr>
        <p:spPr>
          <a:xfrm>
            <a:off x="1319975"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84"/>
          <p:cNvCxnSpPr>
            <a:stCxn id="860" idx="2"/>
            <a:endCxn id="871" idx="0"/>
          </p:cNvCxnSpPr>
          <p:nvPr/>
        </p:nvCxnSpPr>
        <p:spPr>
          <a:xfrm>
            <a:off x="1653575" y="3104062"/>
            <a:ext cx="0" cy="533100"/>
          </a:xfrm>
          <a:prstGeom prst="straightConnector1">
            <a:avLst/>
          </a:prstGeom>
          <a:noFill/>
          <a:ln w="9525" cap="flat" cmpd="sng">
            <a:solidFill>
              <a:schemeClr val="lt1"/>
            </a:solidFill>
            <a:prstDash val="solid"/>
            <a:round/>
            <a:headEnd type="none" w="med" len="med"/>
            <a:tailEnd type="none" w="med" len="med"/>
          </a:ln>
        </p:spPr>
      </p:cxnSp>
      <p:sp>
        <p:nvSpPr>
          <p:cNvPr id="873" name="Google Shape;873;p84"/>
          <p:cNvSpPr/>
          <p:nvPr/>
        </p:nvSpPr>
        <p:spPr>
          <a:xfrm>
            <a:off x="3265612"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84"/>
          <p:cNvCxnSpPr>
            <a:stCxn id="862" idx="2"/>
            <a:endCxn id="873" idx="0"/>
          </p:cNvCxnSpPr>
          <p:nvPr/>
        </p:nvCxnSpPr>
        <p:spPr>
          <a:xfrm>
            <a:off x="3599208" y="3104062"/>
            <a:ext cx="0" cy="533100"/>
          </a:xfrm>
          <a:prstGeom prst="straightConnector1">
            <a:avLst/>
          </a:prstGeom>
          <a:noFill/>
          <a:ln w="9525" cap="flat" cmpd="sng">
            <a:solidFill>
              <a:schemeClr val="lt1"/>
            </a:solidFill>
            <a:prstDash val="solid"/>
            <a:round/>
            <a:headEnd type="none" w="med" len="med"/>
            <a:tailEnd type="none" w="med" len="med"/>
          </a:ln>
        </p:spPr>
      </p:cxnSp>
      <p:sp>
        <p:nvSpPr>
          <p:cNvPr id="875" name="Google Shape;875;p84"/>
          <p:cNvSpPr/>
          <p:nvPr/>
        </p:nvSpPr>
        <p:spPr>
          <a:xfrm>
            <a:off x="5211250"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6" name="Google Shape;876;p84"/>
          <p:cNvCxnSpPr>
            <a:stCxn id="864" idx="2"/>
            <a:endCxn id="875" idx="0"/>
          </p:cNvCxnSpPr>
          <p:nvPr/>
        </p:nvCxnSpPr>
        <p:spPr>
          <a:xfrm>
            <a:off x="5544842" y="3104062"/>
            <a:ext cx="0" cy="533100"/>
          </a:xfrm>
          <a:prstGeom prst="straightConnector1">
            <a:avLst/>
          </a:prstGeom>
          <a:noFill/>
          <a:ln w="9525" cap="flat" cmpd="sng">
            <a:solidFill>
              <a:schemeClr val="lt1"/>
            </a:solidFill>
            <a:prstDash val="solid"/>
            <a:round/>
            <a:headEnd type="none" w="med" len="med"/>
            <a:tailEnd type="none" w="med" len="med"/>
          </a:ln>
        </p:spPr>
      </p:cxnSp>
      <p:sp>
        <p:nvSpPr>
          <p:cNvPr id="877" name="Google Shape;877;p84"/>
          <p:cNvSpPr/>
          <p:nvPr/>
        </p:nvSpPr>
        <p:spPr>
          <a:xfrm>
            <a:off x="7156900"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84"/>
          <p:cNvCxnSpPr>
            <a:stCxn id="866" idx="2"/>
            <a:endCxn id="877" idx="0"/>
          </p:cNvCxnSpPr>
          <p:nvPr/>
        </p:nvCxnSpPr>
        <p:spPr>
          <a:xfrm>
            <a:off x="7490475" y="3104062"/>
            <a:ext cx="0" cy="533100"/>
          </a:xfrm>
          <a:prstGeom prst="straightConnector1">
            <a:avLst/>
          </a:prstGeom>
          <a:noFill/>
          <a:ln w="9525" cap="flat" cmpd="sng">
            <a:solidFill>
              <a:schemeClr val="lt1"/>
            </a:solidFill>
            <a:prstDash val="solid"/>
            <a:round/>
            <a:headEnd type="none" w="med" len="med"/>
            <a:tailEnd type="none" w="med" len="med"/>
          </a:ln>
        </p:spPr>
      </p:cxnSp>
      <p:grpSp>
        <p:nvGrpSpPr>
          <p:cNvPr id="879" name="Google Shape;879;p84"/>
          <p:cNvGrpSpPr/>
          <p:nvPr/>
        </p:nvGrpSpPr>
        <p:grpSpPr>
          <a:xfrm>
            <a:off x="1489299" y="3806539"/>
            <a:ext cx="328555" cy="328612"/>
            <a:chOff x="1730638" y="2295450"/>
            <a:chExt cx="432025" cy="432100"/>
          </a:xfrm>
        </p:grpSpPr>
        <p:sp>
          <p:nvSpPr>
            <p:cNvPr id="880" name="Google Shape;880;p84"/>
            <p:cNvSpPr/>
            <p:nvPr/>
          </p:nvSpPr>
          <p:spPr>
            <a:xfrm>
              <a:off x="1733988" y="2295450"/>
              <a:ext cx="428675" cy="432100"/>
            </a:xfrm>
            <a:custGeom>
              <a:avLst/>
              <a:gdLst/>
              <a:ahLst/>
              <a:cxnLst/>
              <a:rect l="l" t="t" r="r" b="b"/>
              <a:pathLst>
                <a:path w="17147" h="17284" extrusionOk="0">
                  <a:moveTo>
                    <a:pt x="9512" y="1"/>
                  </a:moveTo>
                  <a:cubicBezTo>
                    <a:pt x="7040" y="1"/>
                    <a:pt x="4974" y="1773"/>
                    <a:pt x="4514" y="4117"/>
                  </a:cubicBezTo>
                  <a:lnTo>
                    <a:pt x="1383" y="4117"/>
                  </a:lnTo>
                  <a:cubicBezTo>
                    <a:pt x="1160" y="4117"/>
                    <a:pt x="973" y="4259"/>
                    <a:pt x="901" y="4464"/>
                  </a:cubicBezTo>
                  <a:lnTo>
                    <a:pt x="0" y="7159"/>
                  </a:lnTo>
                  <a:lnTo>
                    <a:pt x="9849" y="7159"/>
                  </a:lnTo>
                  <a:lnTo>
                    <a:pt x="8948" y="4464"/>
                  </a:lnTo>
                  <a:cubicBezTo>
                    <a:pt x="8885" y="4259"/>
                    <a:pt x="8689" y="4117"/>
                    <a:pt x="8466" y="4117"/>
                  </a:cubicBezTo>
                  <a:lnTo>
                    <a:pt x="5549" y="4117"/>
                  </a:lnTo>
                  <a:cubicBezTo>
                    <a:pt x="5991" y="2336"/>
                    <a:pt x="7602" y="1011"/>
                    <a:pt x="9515" y="1011"/>
                  </a:cubicBezTo>
                  <a:cubicBezTo>
                    <a:pt x="10689" y="1011"/>
                    <a:pt x="11976" y="1510"/>
                    <a:pt x="13177" y="2707"/>
                  </a:cubicBezTo>
                  <a:cubicBezTo>
                    <a:pt x="13408" y="2939"/>
                    <a:pt x="13605" y="3394"/>
                    <a:pt x="13605" y="3724"/>
                  </a:cubicBezTo>
                  <a:lnTo>
                    <a:pt x="13605" y="11209"/>
                  </a:lnTo>
                  <a:lnTo>
                    <a:pt x="11580" y="11209"/>
                  </a:lnTo>
                  <a:cubicBezTo>
                    <a:pt x="11294" y="11209"/>
                    <a:pt x="11071" y="11432"/>
                    <a:pt x="11071" y="11717"/>
                  </a:cubicBezTo>
                  <a:lnTo>
                    <a:pt x="11071" y="16775"/>
                  </a:lnTo>
                  <a:cubicBezTo>
                    <a:pt x="11071" y="17061"/>
                    <a:pt x="11294" y="17284"/>
                    <a:pt x="11580" y="17284"/>
                  </a:cubicBezTo>
                  <a:lnTo>
                    <a:pt x="16638" y="17284"/>
                  </a:lnTo>
                  <a:cubicBezTo>
                    <a:pt x="16914" y="17284"/>
                    <a:pt x="17146" y="17061"/>
                    <a:pt x="17146" y="16775"/>
                  </a:cubicBezTo>
                  <a:lnTo>
                    <a:pt x="17146" y="11717"/>
                  </a:lnTo>
                  <a:cubicBezTo>
                    <a:pt x="17146" y="11432"/>
                    <a:pt x="16914" y="11209"/>
                    <a:pt x="16638" y="11209"/>
                  </a:cubicBezTo>
                  <a:lnTo>
                    <a:pt x="14613" y="11209"/>
                  </a:lnTo>
                  <a:lnTo>
                    <a:pt x="14613" y="3385"/>
                  </a:lnTo>
                  <a:cubicBezTo>
                    <a:pt x="14613" y="2975"/>
                    <a:pt x="14372" y="2395"/>
                    <a:pt x="14078" y="2109"/>
                  </a:cubicBezTo>
                  <a:cubicBezTo>
                    <a:pt x="12579" y="621"/>
                    <a:pt x="10975" y="1"/>
                    <a:pt x="9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4"/>
            <p:cNvSpPr/>
            <p:nvPr/>
          </p:nvSpPr>
          <p:spPr>
            <a:xfrm>
              <a:off x="1807363" y="2583250"/>
              <a:ext cx="50650" cy="50650"/>
            </a:xfrm>
            <a:custGeom>
              <a:avLst/>
              <a:gdLst/>
              <a:ahLst/>
              <a:cxnLst/>
              <a:rect l="l" t="t" r="r" b="b"/>
              <a:pathLst>
                <a:path w="2026" h="2026" extrusionOk="0">
                  <a:moveTo>
                    <a:pt x="0" y="0"/>
                  </a:moveTo>
                  <a:lnTo>
                    <a:pt x="0" y="848"/>
                  </a:lnTo>
                  <a:cubicBezTo>
                    <a:pt x="0" y="1499"/>
                    <a:pt x="527" y="2025"/>
                    <a:pt x="1178" y="2025"/>
                  </a:cubicBezTo>
                  <a:lnTo>
                    <a:pt x="2025" y="2025"/>
                  </a:lnTo>
                  <a:lnTo>
                    <a:pt x="2025" y="1178"/>
                  </a:lnTo>
                  <a:cubicBezTo>
                    <a:pt x="2025" y="526"/>
                    <a:pt x="1499"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4"/>
            <p:cNvSpPr/>
            <p:nvPr/>
          </p:nvSpPr>
          <p:spPr>
            <a:xfrm>
              <a:off x="1730638" y="2499600"/>
              <a:ext cx="253150" cy="227950"/>
            </a:xfrm>
            <a:custGeom>
              <a:avLst/>
              <a:gdLst/>
              <a:ahLst/>
              <a:cxnLst/>
              <a:rect l="l" t="t" r="r" b="b"/>
              <a:pathLst>
                <a:path w="10126" h="9118" extrusionOk="0">
                  <a:moveTo>
                    <a:pt x="7628" y="2329"/>
                  </a:moveTo>
                  <a:cubicBezTo>
                    <a:pt x="7904" y="2329"/>
                    <a:pt x="8127" y="2561"/>
                    <a:pt x="8127" y="2838"/>
                  </a:cubicBezTo>
                  <a:lnTo>
                    <a:pt x="8127" y="4194"/>
                  </a:lnTo>
                  <a:cubicBezTo>
                    <a:pt x="8127" y="5398"/>
                    <a:pt x="7146" y="6379"/>
                    <a:pt x="5942" y="6379"/>
                  </a:cubicBezTo>
                  <a:lnTo>
                    <a:pt x="4247" y="6379"/>
                  </a:lnTo>
                  <a:cubicBezTo>
                    <a:pt x="3042" y="6379"/>
                    <a:pt x="2052" y="5398"/>
                    <a:pt x="2052" y="4194"/>
                  </a:cubicBezTo>
                  <a:lnTo>
                    <a:pt x="2052" y="2838"/>
                  </a:lnTo>
                  <a:cubicBezTo>
                    <a:pt x="2052" y="2561"/>
                    <a:pt x="2284" y="2329"/>
                    <a:pt x="2561" y="2329"/>
                  </a:cubicBezTo>
                  <a:lnTo>
                    <a:pt x="3917" y="2329"/>
                  </a:lnTo>
                  <a:cubicBezTo>
                    <a:pt x="4345" y="2329"/>
                    <a:pt x="4755" y="2463"/>
                    <a:pt x="5094" y="2677"/>
                  </a:cubicBezTo>
                  <a:cubicBezTo>
                    <a:pt x="5442" y="2454"/>
                    <a:pt x="5853" y="2329"/>
                    <a:pt x="6272" y="2329"/>
                  </a:cubicBezTo>
                  <a:close/>
                  <a:moveTo>
                    <a:pt x="0" y="1"/>
                  </a:moveTo>
                  <a:lnTo>
                    <a:pt x="0" y="8609"/>
                  </a:lnTo>
                  <a:cubicBezTo>
                    <a:pt x="0" y="8895"/>
                    <a:pt x="223" y="9118"/>
                    <a:pt x="500" y="9118"/>
                  </a:cubicBezTo>
                  <a:lnTo>
                    <a:pt x="9617" y="9118"/>
                  </a:lnTo>
                  <a:cubicBezTo>
                    <a:pt x="9894" y="9118"/>
                    <a:pt x="10126" y="8895"/>
                    <a:pt x="10126" y="8609"/>
                  </a:cubicBezTo>
                  <a:lnTo>
                    <a:pt x="10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4"/>
            <p:cNvSpPr/>
            <p:nvPr/>
          </p:nvSpPr>
          <p:spPr>
            <a:xfrm>
              <a:off x="1876038" y="2582800"/>
              <a:ext cx="32600" cy="50425"/>
            </a:xfrm>
            <a:custGeom>
              <a:avLst/>
              <a:gdLst/>
              <a:ahLst/>
              <a:cxnLst/>
              <a:rect l="l" t="t" r="r" b="b"/>
              <a:pathLst>
                <a:path w="1304" h="2017" extrusionOk="0">
                  <a:moveTo>
                    <a:pt x="1303" y="0"/>
                  </a:moveTo>
                  <a:cubicBezTo>
                    <a:pt x="1178" y="5"/>
                    <a:pt x="1067" y="6"/>
                    <a:pt x="968" y="6"/>
                  </a:cubicBezTo>
                  <a:cubicBezTo>
                    <a:pt x="802" y="6"/>
                    <a:pt x="670" y="2"/>
                    <a:pt x="555" y="2"/>
                  </a:cubicBezTo>
                  <a:cubicBezTo>
                    <a:pt x="340" y="2"/>
                    <a:pt x="189" y="16"/>
                    <a:pt x="1" y="98"/>
                  </a:cubicBezTo>
                  <a:cubicBezTo>
                    <a:pt x="420" y="830"/>
                    <a:pt x="251" y="1428"/>
                    <a:pt x="286" y="2016"/>
                  </a:cubicBezTo>
                  <a:cubicBezTo>
                    <a:pt x="866" y="1936"/>
                    <a:pt x="1303" y="1445"/>
                    <a:pt x="1303" y="848"/>
                  </a:cubicBezTo>
                  <a:lnTo>
                    <a:pt x="13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84"/>
          <p:cNvGrpSpPr/>
          <p:nvPr/>
        </p:nvGrpSpPr>
        <p:grpSpPr>
          <a:xfrm>
            <a:off x="3443842" y="3806596"/>
            <a:ext cx="310740" cy="328555"/>
            <a:chOff x="2327013" y="2295525"/>
            <a:chExt cx="408600" cy="432025"/>
          </a:xfrm>
        </p:grpSpPr>
        <p:sp>
          <p:nvSpPr>
            <p:cNvPr id="885" name="Google Shape;885;p84"/>
            <p:cNvSpPr/>
            <p:nvPr/>
          </p:nvSpPr>
          <p:spPr>
            <a:xfrm>
              <a:off x="2327013" y="2608450"/>
              <a:ext cx="405925" cy="119100"/>
            </a:xfrm>
            <a:custGeom>
              <a:avLst/>
              <a:gdLst/>
              <a:ahLst/>
              <a:cxnLst/>
              <a:rect l="l" t="t" r="r" b="b"/>
              <a:pathLst>
                <a:path w="16237" h="4764" extrusionOk="0">
                  <a:moveTo>
                    <a:pt x="509" y="0"/>
                  </a:moveTo>
                  <a:cubicBezTo>
                    <a:pt x="232" y="0"/>
                    <a:pt x="0" y="232"/>
                    <a:pt x="0" y="509"/>
                  </a:cubicBezTo>
                  <a:lnTo>
                    <a:pt x="0" y="4255"/>
                  </a:lnTo>
                  <a:cubicBezTo>
                    <a:pt x="0" y="4541"/>
                    <a:pt x="232" y="4764"/>
                    <a:pt x="509" y="4764"/>
                  </a:cubicBezTo>
                  <a:lnTo>
                    <a:pt x="6584" y="4764"/>
                  </a:lnTo>
                  <a:cubicBezTo>
                    <a:pt x="6869" y="4764"/>
                    <a:pt x="7092" y="4541"/>
                    <a:pt x="7092" y="4255"/>
                  </a:cubicBezTo>
                  <a:lnTo>
                    <a:pt x="7092" y="1017"/>
                  </a:lnTo>
                  <a:lnTo>
                    <a:pt x="15683" y="1017"/>
                  </a:lnTo>
                  <a:cubicBezTo>
                    <a:pt x="15942" y="1017"/>
                    <a:pt x="16174" y="830"/>
                    <a:pt x="16201" y="571"/>
                  </a:cubicBezTo>
                  <a:cubicBezTo>
                    <a:pt x="16236" y="259"/>
                    <a:pt x="15996" y="0"/>
                    <a:pt x="15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4"/>
            <p:cNvSpPr/>
            <p:nvPr/>
          </p:nvSpPr>
          <p:spPr>
            <a:xfrm>
              <a:off x="2372288" y="2545225"/>
              <a:ext cx="86325" cy="38050"/>
            </a:xfrm>
            <a:custGeom>
              <a:avLst/>
              <a:gdLst/>
              <a:ahLst/>
              <a:cxnLst/>
              <a:rect l="l" t="t" r="r" b="b"/>
              <a:pathLst>
                <a:path w="3453" h="1522" extrusionOk="0">
                  <a:moveTo>
                    <a:pt x="1722" y="0"/>
                  </a:moveTo>
                  <a:cubicBezTo>
                    <a:pt x="1593" y="0"/>
                    <a:pt x="1463" y="49"/>
                    <a:pt x="1365" y="147"/>
                  </a:cubicBezTo>
                  <a:lnTo>
                    <a:pt x="0" y="1521"/>
                  </a:lnTo>
                  <a:lnTo>
                    <a:pt x="3453" y="1521"/>
                  </a:lnTo>
                  <a:lnTo>
                    <a:pt x="2079" y="147"/>
                  </a:lnTo>
                  <a:cubicBezTo>
                    <a:pt x="1981" y="49"/>
                    <a:pt x="1851" y="0"/>
                    <a:pt x="1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4"/>
            <p:cNvSpPr/>
            <p:nvPr/>
          </p:nvSpPr>
          <p:spPr>
            <a:xfrm>
              <a:off x="2504313" y="2295525"/>
              <a:ext cx="126700" cy="253175"/>
            </a:xfrm>
            <a:custGeom>
              <a:avLst/>
              <a:gdLst/>
              <a:ahLst/>
              <a:cxnLst/>
              <a:rect l="l" t="t" r="r" b="b"/>
              <a:pathLst>
                <a:path w="5068" h="10127" extrusionOk="0">
                  <a:moveTo>
                    <a:pt x="1523" y="2049"/>
                  </a:moveTo>
                  <a:cubicBezTo>
                    <a:pt x="1800" y="2049"/>
                    <a:pt x="2026" y="2277"/>
                    <a:pt x="2026" y="2552"/>
                  </a:cubicBezTo>
                  <a:lnTo>
                    <a:pt x="2026" y="7619"/>
                  </a:lnTo>
                  <a:cubicBezTo>
                    <a:pt x="2026" y="7894"/>
                    <a:pt x="1800" y="8123"/>
                    <a:pt x="1523" y="8123"/>
                  </a:cubicBezTo>
                  <a:cubicBezTo>
                    <a:pt x="1503" y="8123"/>
                    <a:pt x="1484" y="8121"/>
                    <a:pt x="1463" y="8119"/>
                  </a:cubicBezTo>
                  <a:cubicBezTo>
                    <a:pt x="1205" y="8092"/>
                    <a:pt x="1017" y="7860"/>
                    <a:pt x="1017" y="7602"/>
                  </a:cubicBezTo>
                  <a:lnTo>
                    <a:pt x="1017" y="2561"/>
                  </a:lnTo>
                  <a:cubicBezTo>
                    <a:pt x="1017" y="2303"/>
                    <a:pt x="1205" y="2080"/>
                    <a:pt x="1463" y="2053"/>
                  </a:cubicBezTo>
                  <a:cubicBezTo>
                    <a:pt x="1484" y="2050"/>
                    <a:pt x="1503" y="2049"/>
                    <a:pt x="1523" y="2049"/>
                  </a:cubicBezTo>
                  <a:close/>
                  <a:moveTo>
                    <a:pt x="3548" y="2049"/>
                  </a:moveTo>
                  <a:cubicBezTo>
                    <a:pt x="3825" y="2049"/>
                    <a:pt x="4051" y="2277"/>
                    <a:pt x="4051" y="2552"/>
                  </a:cubicBezTo>
                  <a:lnTo>
                    <a:pt x="4051" y="7619"/>
                  </a:lnTo>
                  <a:cubicBezTo>
                    <a:pt x="4051" y="7894"/>
                    <a:pt x="3825" y="8123"/>
                    <a:pt x="3548" y="8123"/>
                  </a:cubicBezTo>
                  <a:cubicBezTo>
                    <a:pt x="3529" y="8123"/>
                    <a:pt x="3509" y="8121"/>
                    <a:pt x="3489" y="8119"/>
                  </a:cubicBezTo>
                  <a:cubicBezTo>
                    <a:pt x="3230" y="8092"/>
                    <a:pt x="3043" y="7860"/>
                    <a:pt x="3043" y="7602"/>
                  </a:cubicBezTo>
                  <a:lnTo>
                    <a:pt x="3043" y="2561"/>
                  </a:lnTo>
                  <a:cubicBezTo>
                    <a:pt x="3043" y="2303"/>
                    <a:pt x="3230" y="2080"/>
                    <a:pt x="3489" y="2053"/>
                  </a:cubicBezTo>
                  <a:cubicBezTo>
                    <a:pt x="3509" y="2050"/>
                    <a:pt x="3529" y="2049"/>
                    <a:pt x="3548" y="2049"/>
                  </a:cubicBezTo>
                  <a:close/>
                  <a:moveTo>
                    <a:pt x="0" y="1"/>
                  </a:moveTo>
                  <a:lnTo>
                    <a:pt x="0" y="10126"/>
                  </a:lnTo>
                  <a:lnTo>
                    <a:pt x="5068" y="10126"/>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4"/>
            <p:cNvSpPr/>
            <p:nvPr/>
          </p:nvSpPr>
          <p:spPr>
            <a:xfrm>
              <a:off x="2377638" y="2295525"/>
              <a:ext cx="101275" cy="253175"/>
            </a:xfrm>
            <a:custGeom>
              <a:avLst/>
              <a:gdLst/>
              <a:ahLst/>
              <a:cxnLst/>
              <a:rect l="l" t="t" r="r" b="b"/>
              <a:pathLst>
                <a:path w="4051" h="10127" extrusionOk="0">
                  <a:moveTo>
                    <a:pt x="509" y="1"/>
                  </a:moveTo>
                  <a:cubicBezTo>
                    <a:pt x="232" y="1"/>
                    <a:pt x="0" y="224"/>
                    <a:pt x="0" y="501"/>
                  </a:cubicBezTo>
                  <a:lnTo>
                    <a:pt x="0" y="6585"/>
                  </a:lnTo>
                  <a:cubicBezTo>
                    <a:pt x="0" y="6718"/>
                    <a:pt x="54" y="6843"/>
                    <a:pt x="152" y="6941"/>
                  </a:cubicBezTo>
                  <a:lnTo>
                    <a:pt x="3194" y="9975"/>
                  </a:lnTo>
                  <a:cubicBezTo>
                    <a:pt x="3283" y="10073"/>
                    <a:pt x="3417" y="10126"/>
                    <a:pt x="3551" y="10126"/>
                  </a:cubicBezTo>
                  <a:lnTo>
                    <a:pt x="4050" y="10126"/>
                  </a:ln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4"/>
            <p:cNvSpPr/>
            <p:nvPr/>
          </p:nvSpPr>
          <p:spPr>
            <a:xfrm>
              <a:off x="2656188" y="2295525"/>
              <a:ext cx="79425" cy="253175"/>
            </a:xfrm>
            <a:custGeom>
              <a:avLst/>
              <a:gdLst/>
              <a:ahLst/>
              <a:cxnLst/>
              <a:rect l="l" t="t" r="r" b="b"/>
              <a:pathLst>
                <a:path w="3177" h="10127" extrusionOk="0">
                  <a:moveTo>
                    <a:pt x="1" y="1"/>
                  </a:moveTo>
                  <a:lnTo>
                    <a:pt x="1" y="10126"/>
                  </a:lnTo>
                  <a:lnTo>
                    <a:pt x="2534" y="10126"/>
                  </a:lnTo>
                  <a:cubicBezTo>
                    <a:pt x="2936" y="10126"/>
                    <a:pt x="3177" y="9680"/>
                    <a:pt x="2954" y="9341"/>
                  </a:cubicBezTo>
                  <a:lnTo>
                    <a:pt x="2391" y="8476"/>
                  </a:lnTo>
                  <a:lnTo>
                    <a:pt x="2954" y="7619"/>
                  </a:lnTo>
                  <a:cubicBezTo>
                    <a:pt x="3069" y="7450"/>
                    <a:pt x="3069" y="7227"/>
                    <a:pt x="2954" y="7066"/>
                  </a:cubicBezTo>
                  <a:lnTo>
                    <a:pt x="2391" y="6201"/>
                  </a:lnTo>
                  <a:lnTo>
                    <a:pt x="2954" y="5336"/>
                  </a:lnTo>
                  <a:cubicBezTo>
                    <a:pt x="3069" y="5166"/>
                    <a:pt x="3069" y="4952"/>
                    <a:pt x="2954" y="4783"/>
                  </a:cubicBezTo>
                  <a:lnTo>
                    <a:pt x="2391" y="3926"/>
                  </a:lnTo>
                  <a:lnTo>
                    <a:pt x="2954" y="3061"/>
                  </a:lnTo>
                  <a:cubicBezTo>
                    <a:pt x="3069" y="2891"/>
                    <a:pt x="3069" y="2677"/>
                    <a:pt x="2954" y="2508"/>
                  </a:cubicBezTo>
                  <a:lnTo>
                    <a:pt x="2391" y="1642"/>
                  </a:lnTo>
                  <a:lnTo>
                    <a:pt x="2954" y="777"/>
                  </a:lnTo>
                  <a:cubicBezTo>
                    <a:pt x="3177" y="447"/>
                    <a:pt x="2936" y="1"/>
                    <a:pt x="2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84"/>
          <p:cNvGrpSpPr/>
          <p:nvPr/>
        </p:nvGrpSpPr>
        <p:grpSpPr>
          <a:xfrm>
            <a:off x="5426116" y="3806767"/>
            <a:ext cx="237466" cy="328213"/>
            <a:chOff x="2956613" y="2295750"/>
            <a:chExt cx="312250" cy="431575"/>
          </a:xfrm>
        </p:grpSpPr>
        <p:sp>
          <p:nvSpPr>
            <p:cNvPr id="891" name="Google Shape;891;p84"/>
            <p:cNvSpPr/>
            <p:nvPr/>
          </p:nvSpPr>
          <p:spPr>
            <a:xfrm>
              <a:off x="3040238" y="2295750"/>
              <a:ext cx="145000" cy="171025"/>
            </a:xfrm>
            <a:custGeom>
              <a:avLst/>
              <a:gdLst/>
              <a:ahLst/>
              <a:cxnLst/>
              <a:rect l="l" t="t" r="r" b="b"/>
              <a:pathLst>
                <a:path w="5800" h="6841" extrusionOk="0">
                  <a:moveTo>
                    <a:pt x="2900" y="1"/>
                  </a:moveTo>
                  <a:cubicBezTo>
                    <a:pt x="1285" y="1"/>
                    <a:pt x="393" y="1874"/>
                    <a:pt x="1392" y="3123"/>
                  </a:cubicBezTo>
                  <a:lnTo>
                    <a:pt x="536" y="3123"/>
                  </a:lnTo>
                  <a:cubicBezTo>
                    <a:pt x="242" y="3123"/>
                    <a:pt x="1" y="3382"/>
                    <a:pt x="36" y="3685"/>
                  </a:cubicBezTo>
                  <a:cubicBezTo>
                    <a:pt x="63" y="3944"/>
                    <a:pt x="286" y="4131"/>
                    <a:pt x="545" y="4131"/>
                  </a:cubicBezTo>
                  <a:lnTo>
                    <a:pt x="705" y="4131"/>
                  </a:lnTo>
                  <a:lnTo>
                    <a:pt x="705" y="6772"/>
                  </a:lnTo>
                  <a:cubicBezTo>
                    <a:pt x="913" y="6820"/>
                    <a:pt x="1121" y="6840"/>
                    <a:pt x="1330" y="6840"/>
                  </a:cubicBezTo>
                  <a:cubicBezTo>
                    <a:pt x="2330" y="6840"/>
                    <a:pt x="3361" y="6384"/>
                    <a:pt x="4483" y="6384"/>
                  </a:cubicBezTo>
                  <a:cubicBezTo>
                    <a:pt x="4684" y="6384"/>
                    <a:pt x="4888" y="6398"/>
                    <a:pt x="5095" y="6433"/>
                  </a:cubicBezTo>
                  <a:lnTo>
                    <a:pt x="5095" y="4131"/>
                  </a:lnTo>
                  <a:lnTo>
                    <a:pt x="5246" y="4131"/>
                  </a:lnTo>
                  <a:cubicBezTo>
                    <a:pt x="5505" y="4131"/>
                    <a:pt x="5737" y="3944"/>
                    <a:pt x="5764" y="3685"/>
                  </a:cubicBezTo>
                  <a:cubicBezTo>
                    <a:pt x="5799" y="3382"/>
                    <a:pt x="5559" y="3123"/>
                    <a:pt x="5264" y="3123"/>
                  </a:cubicBezTo>
                  <a:lnTo>
                    <a:pt x="4399" y="3123"/>
                  </a:lnTo>
                  <a:cubicBezTo>
                    <a:pt x="5398" y="1865"/>
                    <a:pt x="4515" y="1"/>
                    <a:pt x="2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4"/>
            <p:cNvSpPr/>
            <p:nvPr/>
          </p:nvSpPr>
          <p:spPr>
            <a:xfrm>
              <a:off x="2956613" y="2480075"/>
              <a:ext cx="312250" cy="247250"/>
            </a:xfrm>
            <a:custGeom>
              <a:avLst/>
              <a:gdLst/>
              <a:ahLst/>
              <a:cxnLst/>
              <a:rect l="l" t="t" r="r" b="b"/>
              <a:pathLst>
                <a:path w="12490" h="9890" extrusionOk="0">
                  <a:moveTo>
                    <a:pt x="7843" y="0"/>
                  </a:moveTo>
                  <a:cubicBezTo>
                    <a:pt x="6867" y="0"/>
                    <a:pt x="5819" y="465"/>
                    <a:pt x="4670" y="465"/>
                  </a:cubicBezTo>
                  <a:cubicBezTo>
                    <a:pt x="4467" y="465"/>
                    <a:pt x="4260" y="450"/>
                    <a:pt x="4050" y="416"/>
                  </a:cubicBezTo>
                  <a:lnTo>
                    <a:pt x="4050" y="1478"/>
                  </a:lnTo>
                  <a:lnTo>
                    <a:pt x="2213" y="2379"/>
                  </a:lnTo>
                  <a:cubicBezTo>
                    <a:pt x="857" y="3048"/>
                    <a:pt x="0" y="4421"/>
                    <a:pt x="0" y="5929"/>
                  </a:cubicBezTo>
                  <a:cubicBezTo>
                    <a:pt x="0" y="8115"/>
                    <a:pt x="1776" y="9890"/>
                    <a:pt x="3961" y="9890"/>
                  </a:cubicBezTo>
                  <a:lnTo>
                    <a:pt x="8529" y="9890"/>
                  </a:lnTo>
                  <a:cubicBezTo>
                    <a:pt x="10714" y="9890"/>
                    <a:pt x="12490" y="8115"/>
                    <a:pt x="12490" y="5929"/>
                  </a:cubicBezTo>
                  <a:cubicBezTo>
                    <a:pt x="12490" y="4421"/>
                    <a:pt x="11633" y="3048"/>
                    <a:pt x="10277" y="2379"/>
                  </a:cubicBezTo>
                  <a:lnTo>
                    <a:pt x="8440" y="1478"/>
                  </a:lnTo>
                  <a:lnTo>
                    <a:pt x="8440" y="68"/>
                  </a:lnTo>
                  <a:cubicBezTo>
                    <a:pt x="8243" y="20"/>
                    <a:pt x="8045"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4"/>
          <p:cNvGrpSpPr/>
          <p:nvPr/>
        </p:nvGrpSpPr>
        <p:grpSpPr>
          <a:xfrm>
            <a:off x="7394236" y="3806596"/>
            <a:ext cx="192521" cy="328555"/>
            <a:chOff x="3569263" y="2295525"/>
            <a:chExt cx="253150" cy="432025"/>
          </a:xfrm>
        </p:grpSpPr>
        <p:sp>
          <p:nvSpPr>
            <p:cNvPr id="894" name="Google Shape;894;p84"/>
            <p:cNvSpPr/>
            <p:nvPr/>
          </p:nvSpPr>
          <p:spPr>
            <a:xfrm>
              <a:off x="3594463" y="2448975"/>
              <a:ext cx="202525" cy="65825"/>
            </a:xfrm>
            <a:custGeom>
              <a:avLst/>
              <a:gdLst/>
              <a:ahLst/>
              <a:cxnLst/>
              <a:rect l="l" t="t" r="r" b="b"/>
              <a:pathLst>
                <a:path w="8101" h="2633" extrusionOk="0">
                  <a:moveTo>
                    <a:pt x="509" y="1"/>
                  </a:moveTo>
                  <a:cubicBezTo>
                    <a:pt x="232" y="1"/>
                    <a:pt x="0" y="233"/>
                    <a:pt x="0" y="509"/>
                  </a:cubicBezTo>
                  <a:lnTo>
                    <a:pt x="0" y="2632"/>
                  </a:lnTo>
                  <a:lnTo>
                    <a:pt x="8101" y="2632"/>
                  </a:lnTo>
                  <a:lnTo>
                    <a:pt x="8101" y="509"/>
                  </a:lnTo>
                  <a:cubicBezTo>
                    <a:pt x="8101" y="233"/>
                    <a:pt x="7878" y="1"/>
                    <a:pt x="7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4"/>
            <p:cNvSpPr/>
            <p:nvPr/>
          </p:nvSpPr>
          <p:spPr>
            <a:xfrm>
              <a:off x="3619888" y="2295525"/>
              <a:ext cx="151900" cy="128275"/>
            </a:xfrm>
            <a:custGeom>
              <a:avLst/>
              <a:gdLst/>
              <a:ahLst/>
              <a:cxnLst/>
              <a:rect l="l" t="t" r="r" b="b"/>
              <a:pathLst>
                <a:path w="6076" h="5131" extrusionOk="0">
                  <a:moveTo>
                    <a:pt x="2026" y="1"/>
                  </a:moveTo>
                  <a:cubicBezTo>
                    <a:pt x="1740" y="1"/>
                    <a:pt x="1517" y="224"/>
                    <a:pt x="1517" y="501"/>
                  </a:cubicBezTo>
                  <a:lnTo>
                    <a:pt x="1517" y="3105"/>
                  </a:lnTo>
                  <a:cubicBezTo>
                    <a:pt x="1517" y="3667"/>
                    <a:pt x="1053" y="4105"/>
                    <a:pt x="491" y="4114"/>
                  </a:cubicBezTo>
                  <a:cubicBezTo>
                    <a:pt x="215" y="4122"/>
                    <a:pt x="0" y="4345"/>
                    <a:pt x="0" y="4622"/>
                  </a:cubicBezTo>
                  <a:lnTo>
                    <a:pt x="0" y="5131"/>
                  </a:lnTo>
                  <a:lnTo>
                    <a:pt x="6076" y="5131"/>
                  </a:lnTo>
                  <a:lnTo>
                    <a:pt x="6076" y="4622"/>
                  </a:lnTo>
                  <a:cubicBezTo>
                    <a:pt x="6076" y="4337"/>
                    <a:pt x="5844" y="4122"/>
                    <a:pt x="5558" y="4114"/>
                  </a:cubicBezTo>
                  <a:cubicBezTo>
                    <a:pt x="5005" y="4114"/>
                    <a:pt x="4550" y="3659"/>
                    <a:pt x="4550" y="3105"/>
                  </a:cubicBezTo>
                  <a:lnTo>
                    <a:pt x="4550" y="501"/>
                  </a:lnTo>
                  <a:cubicBezTo>
                    <a:pt x="4550" y="224"/>
                    <a:pt x="4327" y="1"/>
                    <a:pt x="4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4"/>
            <p:cNvSpPr/>
            <p:nvPr/>
          </p:nvSpPr>
          <p:spPr>
            <a:xfrm>
              <a:off x="3569263" y="2540200"/>
              <a:ext cx="253150" cy="187350"/>
            </a:xfrm>
            <a:custGeom>
              <a:avLst/>
              <a:gdLst/>
              <a:ahLst/>
              <a:cxnLst/>
              <a:rect l="l" t="t" r="r" b="b"/>
              <a:pathLst>
                <a:path w="10126" h="7494" extrusionOk="0">
                  <a:moveTo>
                    <a:pt x="5053" y="1720"/>
                  </a:moveTo>
                  <a:cubicBezTo>
                    <a:pt x="5335" y="1720"/>
                    <a:pt x="5567" y="1943"/>
                    <a:pt x="5567" y="2231"/>
                  </a:cubicBezTo>
                  <a:lnTo>
                    <a:pt x="5567" y="3239"/>
                  </a:lnTo>
                  <a:lnTo>
                    <a:pt x="6575" y="3239"/>
                  </a:lnTo>
                  <a:cubicBezTo>
                    <a:pt x="6879" y="3239"/>
                    <a:pt x="7119" y="3497"/>
                    <a:pt x="7084" y="3801"/>
                  </a:cubicBezTo>
                  <a:cubicBezTo>
                    <a:pt x="7057" y="4059"/>
                    <a:pt x="6825" y="4256"/>
                    <a:pt x="6566" y="4256"/>
                  </a:cubicBezTo>
                  <a:lnTo>
                    <a:pt x="5567" y="4256"/>
                  </a:lnTo>
                  <a:lnTo>
                    <a:pt x="5567" y="5255"/>
                  </a:lnTo>
                  <a:cubicBezTo>
                    <a:pt x="5567" y="5513"/>
                    <a:pt x="5380" y="5736"/>
                    <a:pt x="5121" y="5772"/>
                  </a:cubicBezTo>
                  <a:cubicBezTo>
                    <a:pt x="5105" y="5774"/>
                    <a:pt x="5088" y="5774"/>
                    <a:pt x="5072" y="5774"/>
                  </a:cubicBezTo>
                  <a:cubicBezTo>
                    <a:pt x="4782" y="5774"/>
                    <a:pt x="4550" y="5551"/>
                    <a:pt x="4550" y="5264"/>
                  </a:cubicBezTo>
                  <a:lnTo>
                    <a:pt x="4550" y="4256"/>
                  </a:lnTo>
                  <a:lnTo>
                    <a:pt x="3551" y="4256"/>
                  </a:lnTo>
                  <a:cubicBezTo>
                    <a:pt x="3292" y="4256"/>
                    <a:pt x="3069" y="4059"/>
                    <a:pt x="3034" y="3801"/>
                  </a:cubicBezTo>
                  <a:cubicBezTo>
                    <a:pt x="3007" y="3497"/>
                    <a:pt x="3239" y="3239"/>
                    <a:pt x="3542" y="3239"/>
                  </a:cubicBezTo>
                  <a:lnTo>
                    <a:pt x="4550" y="3239"/>
                  </a:lnTo>
                  <a:lnTo>
                    <a:pt x="4550" y="2239"/>
                  </a:lnTo>
                  <a:cubicBezTo>
                    <a:pt x="4550" y="1981"/>
                    <a:pt x="4746" y="1758"/>
                    <a:pt x="5005" y="1722"/>
                  </a:cubicBezTo>
                  <a:cubicBezTo>
                    <a:pt x="5021" y="1721"/>
                    <a:pt x="5037" y="1720"/>
                    <a:pt x="5053" y="1720"/>
                  </a:cubicBezTo>
                  <a:close/>
                  <a:moveTo>
                    <a:pt x="304" y="0"/>
                  </a:moveTo>
                  <a:cubicBezTo>
                    <a:pt x="107" y="250"/>
                    <a:pt x="0" y="571"/>
                    <a:pt x="0" y="910"/>
                  </a:cubicBezTo>
                  <a:lnTo>
                    <a:pt x="0" y="6985"/>
                  </a:lnTo>
                  <a:cubicBezTo>
                    <a:pt x="0" y="7271"/>
                    <a:pt x="223" y="7494"/>
                    <a:pt x="500" y="7494"/>
                  </a:cubicBezTo>
                  <a:lnTo>
                    <a:pt x="9617" y="7494"/>
                  </a:lnTo>
                  <a:cubicBezTo>
                    <a:pt x="9894" y="7494"/>
                    <a:pt x="10126" y="7271"/>
                    <a:pt x="10126" y="6985"/>
                  </a:cubicBezTo>
                  <a:lnTo>
                    <a:pt x="10126" y="910"/>
                  </a:lnTo>
                  <a:cubicBezTo>
                    <a:pt x="10126" y="571"/>
                    <a:pt x="10010" y="250"/>
                    <a:pt x="9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85"/>
          <p:cNvSpPr/>
          <p:nvPr/>
        </p:nvSpPr>
        <p:spPr>
          <a:xfrm>
            <a:off x="3207725" y="26848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Clinical trial</a:t>
            </a:r>
            <a:endParaRPr/>
          </a:p>
        </p:txBody>
      </p:sp>
      <p:sp>
        <p:nvSpPr>
          <p:cNvPr id="903" name="Google Shape;903;p85"/>
          <p:cNvSpPr txBox="1">
            <a:spLocks noGrp="1"/>
          </p:cNvSpPr>
          <p:nvPr>
            <p:ph type="title" idx="2"/>
          </p:nvPr>
        </p:nvSpPr>
        <p:spPr>
          <a:xfrm>
            <a:off x="713225" y="21184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a:t>
            </a:r>
            <a:endParaRPr/>
          </a:p>
        </p:txBody>
      </p:sp>
      <p:sp>
        <p:nvSpPr>
          <p:cNvPr id="904" name="Google Shape;904;p85"/>
          <p:cNvSpPr txBox="1">
            <a:spLocks noGrp="1"/>
          </p:cNvSpPr>
          <p:nvPr>
            <p:ph type="subTitle" idx="1"/>
          </p:nvPr>
        </p:nvSpPr>
        <p:spPr>
          <a:xfrm>
            <a:off x="713225" y="2556476"/>
            <a:ext cx="2187900" cy="66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905" name="Google Shape;905;p85"/>
          <p:cNvSpPr txBox="1">
            <a:spLocks noGrp="1"/>
          </p:cNvSpPr>
          <p:nvPr>
            <p:ph type="title" idx="3"/>
          </p:nvPr>
        </p:nvSpPr>
        <p:spPr>
          <a:xfrm>
            <a:off x="4399625" y="21184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2</a:t>
            </a:r>
            <a:endParaRPr/>
          </a:p>
        </p:txBody>
      </p:sp>
      <p:sp>
        <p:nvSpPr>
          <p:cNvPr id="906" name="Google Shape;906;p85"/>
          <p:cNvSpPr txBox="1">
            <a:spLocks noGrp="1"/>
          </p:cNvSpPr>
          <p:nvPr>
            <p:ph type="subTitle" idx="4"/>
          </p:nvPr>
        </p:nvSpPr>
        <p:spPr>
          <a:xfrm>
            <a:off x="4399625" y="2556474"/>
            <a:ext cx="2187900" cy="66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Uranus is the seventh planet from the Sun</a:t>
            </a:r>
            <a:endParaRPr/>
          </a:p>
        </p:txBody>
      </p:sp>
      <p:sp>
        <p:nvSpPr>
          <p:cNvPr id="907" name="Google Shape;907;p85"/>
          <p:cNvSpPr txBox="1">
            <a:spLocks noGrp="1"/>
          </p:cNvSpPr>
          <p:nvPr>
            <p:ph type="title" idx="5"/>
          </p:nvPr>
        </p:nvSpPr>
        <p:spPr>
          <a:xfrm>
            <a:off x="2556425" y="35372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1</a:t>
            </a:r>
            <a:endParaRPr/>
          </a:p>
        </p:txBody>
      </p:sp>
      <p:sp>
        <p:nvSpPr>
          <p:cNvPr id="908" name="Google Shape;908;p85"/>
          <p:cNvSpPr txBox="1">
            <a:spLocks noGrp="1"/>
          </p:cNvSpPr>
          <p:nvPr>
            <p:ph type="subTitle" idx="6"/>
          </p:nvPr>
        </p:nvSpPr>
        <p:spPr>
          <a:xfrm>
            <a:off x="2556425" y="3975274"/>
            <a:ext cx="2187900" cy="6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09" name="Google Shape;909;p85"/>
          <p:cNvSpPr txBox="1">
            <a:spLocks noGrp="1"/>
          </p:cNvSpPr>
          <p:nvPr>
            <p:ph type="title" idx="7"/>
          </p:nvPr>
        </p:nvSpPr>
        <p:spPr>
          <a:xfrm>
            <a:off x="6242825" y="35372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3</a:t>
            </a:r>
            <a:endParaRPr/>
          </a:p>
        </p:txBody>
      </p:sp>
      <p:sp>
        <p:nvSpPr>
          <p:cNvPr id="910" name="Google Shape;910;p85"/>
          <p:cNvSpPr txBox="1">
            <a:spLocks noGrp="1"/>
          </p:cNvSpPr>
          <p:nvPr>
            <p:ph type="subTitle" idx="8"/>
          </p:nvPr>
        </p:nvSpPr>
        <p:spPr>
          <a:xfrm>
            <a:off x="6242825" y="3975274"/>
            <a:ext cx="2187900" cy="6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t>
            </a:r>
            <a:endParaRPr/>
          </a:p>
        </p:txBody>
      </p:sp>
      <p:sp>
        <p:nvSpPr>
          <p:cNvPr id="911" name="Google Shape;911;p85"/>
          <p:cNvSpPr/>
          <p:nvPr/>
        </p:nvSpPr>
        <p:spPr>
          <a:xfrm>
            <a:off x="1364525" y="12660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5"/>
          <p:cNvSpPr/>
          <p:nvPr/>
        </p:nvSpPr>
        <p:spPr>
          <a:xfrm>
            <a:off x="5050925" y="12660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85"/>
          <p:cNvGrpSpPr/>
          <p:nvPr/>
        </p:nvGrpSpPr>
        <p:grpSpPr>
          <a:xfrm rot="5400000">
            <a:off x="1697436" y="1729740"/>
            <a:ext cx="219479" cy="267920"/>
            <a:chOff x="-24694925" y="3518700"/>
            <a:chExt cx="242625" cy="296175"/>
          </a:xfrm>
        </p:grpSpPr>
        <p:sp>
          <p:nvSpPr>
            <p:cNvPr id="914" name="Google Shape;914;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85"/>
          <p:cNvSpPr txBox="1">
            <a:spLocks noGrp="1"/>
          </p:cNvSpPr>
          <p:nvPr>
            <p:ph type="title" idx="9"/>
          </p:nvPr>
        </p:nvSpPr>
        <p:spPr>
          <a:xfrm>
            <a:off x="1473575" y="13434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19" name="Google Shape;919;p85"/>
          <p:cNvSpPr txBox="1">
            <a:spLocks noGrp="1"/>
          </p:cNvSpPr>
          <p:nvPr>
            <p:ph type="title" idx="13"/>
          </p:nvPr>
        </p:nvSpPr>
        <p:spPr>
          <a:xfrm>
            <a:off x="5159975" y="13434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920" name="Google Shape;920;p85"/>
          <p:cNvSpPr txBox="1">
            <a:spLocks noGrp="1"/>
          </p:cNvSpPr>
          <p:nvPr>
            <p:ph type="title" idx="14"/>
          </p:nvPr>
        </p:nvSpPr>
        <p:spPr>
          <a:xfrm>
            <a:off x="3316775" y="27622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921" name="Google Shape;921;p85"/>
          <p:cNvSpPr txBox="1">
            <a:spLocks noGrp="1"/>
          </p:cNvSpPr>
          <p:nvPr>
            <p:ph type="title" idx="15"/>
          </p:nvPr>
        </p:nvSpPr>
        <p:spPr>
          <a:xfrm>
            <a:off x="7003175" y="27622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a:t>
            </a:r>
            <a:endParaRPr/>
          </a:p>
        </p:txBody>
      </p:sp>
      <p:grpSp>
        <p:nvGrpSpPr>
          <p:cNvPr id="922" name="Google Shape;922;p85"/>
          <p:cNvGrpSpPr/>
          <p:nvPr/>
        </p:nvGrpSpPr>
        <p:grpSpPr>
          <a:xfrm rot="5400000">
            <a:off x="5383836" y="1729740"/>
            <a:ext cx="219479" cy="267920"/>
            <a:chOff x="-24694925" y="3518700"/>
            <a:chExt cx="242625" cy="296175"/>
          </a:xfrm>
        </p:grpSpPr>
        <p:sp>
          <p:nvSpPr>
            <p:cNvPr id="923" name="Google Shape;923;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85"/>
          <p:cNvGrpSpPr/>
          <p:nvPr/>
        </p:nvGrpSpPr>
        <p:grpSpPr>
          <a:xfrm rot="5400000">
            <a:off x="3540636" y="3148540"/>
            <a:ext cx="219479" cy="267920"/>
            <a:chOff x="-24694925" y="3518700"/>
            <a:chExt cx="242625" cy="296175"/>
          </a:xfrm>
        </p:grpSpPr>
        <p:sp>
          <p:nvSpPr>
            <p:cNvPr id="928" name="Google Shape;928;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85"/>
          <p:cNvGrpSpPr/>
          <p:nvPr/>
        </p:nvGrpSpPr>
        <p:grpSpPr>
          <a:xfrm rot="5400000">
            <a:off x="7227036" y="3148540"/>
            <a:ext cx="219479" cy="267920"/>
            <a:chOff x="-24694925" y="3518700"/>
            <a:chExt cx="242625" cy="296175"/>
          </a:xfrm>
        </p:grpSpPr>
        <p:sp>
          <p:nvSpPr>
            <p:cNvPr id="933" name="Google Shape;933;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7" name="Google Shape;937;p85"/>
          <p:cNvCxnSpPr>
            <a:stCxn id="904" idx="2"/>
            <a:endCxn id="908" idx="1"/>
          </p:cNvCxnSpPr>
          <p:nvPr/>
        </p:nvCxnSpPr>
        <p:spPr>
          <a:xfrm rot="-5400000" flipH="1">
            <a:off x="1647725" y="3383126"/>
            <a:ext cx="1068300" cy="749400"/>
          </a:xfrm>
          <a:prstGeom prst="bentConnector2">
            <a:avLst/>
          </a:prstGeom>
          <a:noFill/>
          <a:ln w="9525" cap="flat" cmpd="sng">
            <a:solidFill>
              <a:schemeClr val="lt1"/>
            </a:solidFill>
            <a:prstDash val="solid"/>
            <a:round/>
            <a:headEnd type="none" w="med" len="med"/>
            <a:tailEnd type="none" w="med" len="med"/>
          </a:ln>
        </p:spPr>
      </p:cxnSp>
      <p:cxnSp>
        <p:nvCxnSpPr>
          <p:cNvPr id="938" name="Google Shape;938;p85"/>
          <p:cNvCxnSpPr>
            <a:stCxn id="901" idx="0"/>
            <a:endCxn id="912" idx="2"/>
          </p:cNvCxnSpPr>
          <p:nvPr/>
        </p:nvCxnSpPr>
        <p:spPr>
          <a:xfrm rot="-5400000">
            <a:off x="3862625" y="1496372"/>
            <a:ext cx="976200" cy="1400700"/>
          </a:xfrm>
          <a:prstGeom prst="bentConnector2">
            <a:avLst/>
          </a:prstGeom>
          <a:noFill/>
          <a:ln w="9525" cap="flat" cmpd="sng">
            <a:solidFill>
              <a:schemeClr val="lt1"/>
            </a:solidFill>
            <a:prstDash val="solid"/>
            <a:round/>
            <a:headEnd type="none" w="med" len="med"/>
            <a:tailEnd type="none" w="med" len="med"/>
          </a:ln>
        </p:spPr>
      </p:cxnSp>
      <p:cxnSp>
        <p:nvCxnSpPr>
          <p:cNvPr id="939" name="Google Shape;939;p85"/>
          <p:cNvCxnSpPr>
            <a:stCxn id="906" idx="2"/>
            <a:endCxn id="910" idx="1"/>
          </p:cNvCxnSpPr>
          <p:nvPr/>
        </p:nvCxnSpPr>
        <p:spPr>
          <a:xfrm rot="-5400000" flipH="1">
            <a:off x="5334125" y="3383124"/>
            <a:ext cx="1068300" cy="749400"/>
          </a:xfrm>
          <a:prstGeom prst="bentConnector2">
            <a:avLst/>
          </a:prstGeom>
          <a:noFill/>
          <a:ln w="9525" cap="flat" cmpd="sng">
            <a:solidFill>
              <a:schemeClr val="lt1"/>
            </a:solidFill>
            <a:prstDash val="solid"/>
            <a:round/>
            <a:headEnd type="none" w="med" len="med"/>
            <a:tailEnd type="none" w="med" len="med"/>
          </a:ln>
        </p:spPr>
      </p:cxnSp>
      <p:sp>
        <p:nvSpPr>
          <p:cNvPr id="940" name="Google Shape;940;p85"/>
          <p:cNvSpPr/>
          <p:nvPr/>
        </p:nvSpPr>
        <p:spPr>
          <a:xfrm>
            <a:off x="6894125" y="26848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02"/>
                                        </p:tgtEl>
                                        <p:attrNameLst>
                                          <p:attrName>style.visibility</p:attrName>
                                        </p:attrNameLst>
                                      </p:cBhvr>
                                      <p:to>
                                        <p:strVal val="visible"/>
                                      </p:to>
                                    </p:set>
                                    <p:anim calcmode="lin" valueType="num">
                                      <p:cBhvr additive="base">
                                        <p:cTn id="7" dur="1000"/>
                                        <p:tgtEl>
                                          <p:spTgt spid="902"/>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903"/>
                                        </p:tgtEl>
                                        <p:attrNameLst>
                                          <p:attrName>style.visibility</p:attrName>
                                        </p:attrNameLst>
                                      </p:cBhvr>
                                      <p:to>
                                        <p:strVal val="visible"/>
                                      </p:to>
                                    </p:set>
                                    <p:anim calcmode="lin" valueType="num">
                                      <p:cBhvr additive="base">
                                        <p:cTn id="11" dur="1000"/>
                                        <p:tgtEl>
                                          <p:spTgt spid="903"/>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904"/>
                                        </p:tgtEl>
                                        <p:attrNameLst>
                                          <p:attrName>style.visibility</p:attrName>
                                        </p:attrNameLst>
                                      </p:cBhvr>
                                      <p:to>
                                        <p:strVal val="visible"/>
                                      </p:to>
                                    </p:set>
                                    <p:anim calcmode="lin" valueType="num">
                                      <p:cBhvr additive="base">
                                        <p:cTn id="14" dur="1000"/>
                                        <p:tgtEl>
                                          <p:spTgt spid="904"/>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905"/>
                                        </p:tgtEl>
                                        <p:attrNameLst>
                                          <p:attrName>style.visibility</p:attrName>
                                        </p:attrNameLst>
                                      </p:cBhvr>
                                      <p:to>
                                        <p:strVal val="visible"/>
                                      </p:to>
                                    </p:set>
                                    <p:anim calcmode="lin" valueType="num">
                                      <p:cBhvr additive="base">
                                        <p:cTn id="17" dur="1000"/>
                                        <p:tgtEl>
                                          <p:spTgt spid="905"/>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911"/>
                                        </p:tgtEl>
                                        <p:attrNameLst>
                                          <p:attrName>style.visibility</p:attrName>
                                        </p:attrNameLst>
                                      </p:cBhvr>
                                      <p:to>
                                        <p:strVal val="visible"/>
                                      </p:to>
                                    </p:set>
                                    <p:anim calcmode="lin" valueType="num">
                                      <p:cBhvr additive="base">
                                        <p:cTn id="20" dur="1000"/>
                                        <p:tgtEl>
                                          <p:spTgt spid="911"/>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912"/>
                                        </p:tgtEl>
                                        <p:attrNameLst>
                                          <p:attrName>style.visibility</p:attrName>
                                        </p:attrNameLst>
                                      </p:cBhvr>
                                      <p:to>
                                        <p:strVal val="visible"/>
                                      </p:to>
                                    </p:set>
                                    <p:anim calcmode="lin" valueType="num">
                                      <p:cBhvr additive="base">
                                        <p:cTn id="23" dur="1000"/>
                                        <p:tgtEl>
                                          <p:spTgt spid="912"/>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913"/>
                                        </p:tgtEl>
                                        <p:attrNameLst>
                                          <p:attrName>style.visibility</p:attrName>
                                        </p:attrNameLst>
                                      </p:cBhvr>
                                      <p:to>
                                        <p:strVal val="visible"/>
                                      </p:to>
                                    </p:set>
                                    <p:anim calcmode="lin" valueType="num">
                                      <p:cBhvr additive="base">
                                        <p:cTn id="26" dur="1000"/>
                                        <p:tgtEl>
                                          <p:spTgt spid="913"/>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918"/>
                                        </p:tgtEl>
                                        <p:attrNameLst>
                                          <p:attrName>style.visibility</p:attrName>
                                        </p:attrNameLst>
                                      </p:cBhvr>
                                      <p:to>
                                        <p:strVal val="visible"/>
                                      </p:to>
                                    </p:set>
                                    <p:anim calcmode="lin" valueType="num">
                                      <p:cBhvr additive="base">
                                        <p:cTn id="29" dur="1000"/>
                                        <p:tgtEl>
                                          <p:spTgt spid="918"/>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919"/>
                                        </p:tgtEl>
                                        <p:attrNameLst>
                                          <p:attrName>style.visibility</p:attrName>
                                        </p:attrNameLst>
                                      </p:cBhvr>
                                      <p:to>
                                        <p:strVal val="visible"/>
                                      </p:to>
                                    </p:set>
                                    <p:anim calcmode="lin" valueType="num">
                                      <p:cBhvr additive="base">
                                        <p:cTn id="32" dur="1000"/>
                                        <p:tgtEl>
                                          <p:spTgt spid="919"/>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922"/>
                                        </p:tgtEl>
                                        <p:attrNameLst>
                                          <p:attrName>style.visibility</p:attrName>
                                        </p:attrNameLst>
                                      </p:cBhvr>
                                      <p:to>
                                        <p:strVal val="visible"/>
                                      </p:to>
                                    </p:set>
                                    <p:anim calcmode="lin" valueType="num">
                                      <p:cBhvr additive="base">
                                        <p:cTn id="35" dur="1000"/>
                                        <p:tgtEl>
                                          <p:spTgt spid="922"/>
                                        </p:tgtEl>
                                        <p:attrNameLst>
                                          <p:attrName>ppt_x</p:attrName>
                                        </p:attrNameLst>
                                      </p:cBhvr>
                                      <p:tavLst>
                                        <p:tav tm="0">
                                          <p:val>
                                            <p:strVal val="#ppt_x-1"/>
                                          </p:val>
                                        </p:tav>
                                        <p:tav tm="100000">
                                          <p:val>
                                            <p:strVal val="#ppt_x"/>
                                          </p:val>
                                        </p:tav>
                                      </p:tavLst>
                                    </p:anim>
                                  </p:childTnLst>
                                </p:cTn>
                              </p:par>
                              <p:par>
                                <p:cTn id="36" presetID="2" presetClass="entr" presetSubtype="8" fill="hold" nodeType="withEffect">
                                  <p:stCondLst>
                                    <p:cond delay="0"/>
                                  </p:stCondLst>
                                  <p:childTnLst>
                                    <p:set>
                                      <p:cBhvr>
                                        <p:cTn id="37" dur="1" fill="hold">
                                          <p:stCondLst>
                                            <p:cond delay="0"/>
                                          </p:stCondLst>
                                        </p:cTn>
                                        <p:tgtEl>
                                          <p:spTgt spid="938"/>
                                        </p:tgtEl>
                                        <p:attrNameLst>
                                          <p:attrName>style.visibility</p:attrName>
                                        </p:attrNameLst>
                                      </p:cBhvr>
                                      <p:to>
                                        <p:strVal val="visible"/>
                                      </p:to>
                                    </p:set>
                                    <p:anim calcmode="lin" valueType="num">
                                      <p:cBhvr additive="base">
                                        <p:cTn id="38" dur="1000"/>
                                        <p:tgtEl>
                                          <p:spTgt spid="938"/>
                                        </p:tgtEl>
                                        <p:attrNameLst>
                                          <p:attrName>ppt_x</p:attrName>
                                        </p:attrNameLst>
                                      </p:cBhvr>
                                      <p:tavLst>
                                        <p:tav tm="0">
                                          <p:val>
                                            <p:strVal val="#ppt_x-1"/>
                                          </p:val>
                                        </p:tav>
                                        <p:tav tm="100000">
                                          <p:val>
                                            <p:strVal val="#ppt_x"/>
                                          </p:val>
                                        </p:tav>
                                      </p:tavLst>
                                    </p:anim>
                                  </p:childTnLst>
                                </p:cTn>
                              </p:par>
                              <p:par>
                                <p:cTn id="39" presetID="2" presetClass="entr" presetSubtype="8" fill="hold" nodeType="withEffect">
                                  <p:stCondLst>
                                    <p:cond delay="0"/>
                                  </p:stCondLst>
                                  <p:childTnLst>
                                    <p:set>
                                      <p:cBhvr>
                                        <p:cTn id="40" dur="1" fill="hold">
                                          <p:stCondLst>
                                            <p:cond delay="0"/>
                                          </p:stCondLst>
                                        </p:cTn>
                                        <p:tgtEl>
                                          <p:spTgt spid="906"/>
                                        </p:tgtEl>
                                        <p:attrNameLst>
                                          <p:attrName>style.visibility</p:attrName>
                                        </p:attrNameLst>
                                      </p:cBhvr>
                                      <p:to>
                                        <p:strVal val="visible"/>
                                      </p:to>
                                    </p:set>
                                    <p:anim calcmode="lin" valueType="num">
                                      <p:cBhvr additive="base">
                                        <p:cTn id="41" dur="1000"/>
                                        <p:tgtEl>
                                          <p:spTgt spid="906"/>
                                        </p:tgtEl>
                                        <p:attrNameLst>
                                          <p:attrName>ppt_x</p:attrName>
                                        </p:attrNameLst>
                                      </p:cBhvr>
                                      <p:tavLst>
                                        <p:tav tm="0">
                                          <p:val>
                                            <p:strVal val="#ppt_x-1"/>
                                          </p:val>
                                        </p:tav>
                                        <p:tav tm="100000">
                                          <p:val>
                                            <p:strVal val="#ppt_x"/>
                                          </p:val>
                                        </p:tav>
                                      </p:tavLst>
                                    </p:anim>
                                  </p:childTnLst>
                                </p:cTn>
                              </p:par>
                            </p:childTnLst>
                          </p:cTn>
                        </p:par>
                        <p:par>
                          <p:cTn id="42" fill="hold">
                            <p:stCondLst>
                              <p:cond delay="2000"/>
                            </p:stCondLst>
                            <p:childTnLst>
                              <p:par>
                                <p:cTn id="43" presetID="2" presetClass="entr" presetSubtype="2" fill="hold" nodeType="afterEffect">
                                  <p:stCondLst>
                                    <p:cond delay="0"/>
                                  </p:stCondLst>
                                  <p:childTnLst>
                                    <p:set>
                                      <p:cBhvr>
                                        <p:cTn id="44" dur="1" fill="hold">
                                          <p:stCondLst>
                                            <p:cond delay="0"/>
                                          </p:stCondLst>
                                        </p:cTn>
                                        <p:tgtEl>
                                          <p:spTgt spid="901"/>
                                        </p:tgtEl>
                                        <p:attrNameLst>
                                          <p:attrName>style.visibility</p:attrName>
                                        </p:attrNameLst>
                                      </p:cBhvr>
                                      <p:to>
                                        <p:strVal val="visible"/>
                                      </p:to>
                                    </p:set>
                                    <p:anim calcmode="lin" valueType="num">
                                      <p:cBhvr additive="base">
                                        <p:cTn id="45" dur="1000"/>
                                        <p:tgtEl>
                                          <p:spTgt spid="90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07"/>
                                        </p:tgtEl>
                                        <p:attrNameLst>
                                          <p:attrName>style.visibility</p:attrName>
                                        </p:attrNameLst>
                                      </p:cBhvr>
                                      <p:to>
                                        <p:strVal val="visible"/>
                                      </p:to>
                                    </p:set>
                                    <p:anim calcmode="lin" valueType="num">
                                      <p:cBhvr additive="base">
                                        <p:cTn id="48" dur="1000"/>
                                        <p:tgtEl>
                                          <p:spTgt spid="907"/>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08"/>
                                        </p:tgtEl>
                                        <p:attrNameLst>
                                          <p:attrName>style.visibility</p:attrName>
                                        </p:attrNameLst>
                                      </p:cBhvr>
                                      <p:to>
                                        <p:strVal val="visible"/>
                                      </p:to>
                                    </p:set>
                                    <p:anim calcmode="lin" valueType="num">
                                      <p:cBhvr additive="base">
                                        <p:cTn id="51" dur="1000"/>
                                        <p:tgtEl>
                                          <p:spTgt spid="908"/>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909"/>
                                        </p:tgtEl>
                                        <p:attrNameLst>
                                          <p:attrName>style.visibility</p:attrName>
                                        </p:attrNameLst>
                                      </p:cBhvr>
                                      <p:to>
                                        <p:strVal val="visible"/>
                                      </p:to>
                                    </p:set>
                                    <p:anim calcmode="lin" valueType="num">
                                      <p:cBhvr additive="base">
                                        <p:cTn id="54" dur="1000"/>
                                        <p:tgtEl>
                                          <p:spTgt spid="909"/>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910"/>
                                        </p:tgtEl>
                                        <p:attrNameLst>
                                          <p:attrName>style.visibility</p:attrName>
                                        </p:attrNameLst>
                                      </p:cBhvr>
                                      <p:to>
                                        <p:strVal val="visible"/>
                                      </p:to>
                                    </p:set>
                                    <p:anim calcmode="lin" valueType="num">
                                      <p:cBhvr additive="base">
                                        <p:cTn id="57" dur="1000"/>
                                        <p:tgtEl>
                                          <p:spTgt spid="910"/>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920"/>
                                        </p:tgtEl>
                                        <p:attrNameLst>
                                          <p:attrName>style.visibility</p:attrName>
                                        </p:attrNameLst>
                                      </p:cBhvr>
                                      <p:to>
                                        <p:strVal val="visible"/>
                                      </p:to>
                                    </p:set>
                                    <p:anim calcmode="lin" valueType="num">
                                      <p:cBhvr additive="base">
                                        <p:cTn id="60" dur="1000"/>
                                        <p:tgtEl>
                                          <p:spTgt spid="92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21"/>
                                        </p:tgtEl>
                                        <p:attrNameLst>
                                          <p:attrName>style.visibility</p:attrName>
                                        </p:attrNameLst>
                                      </p:cBhvr>
                                      <p:to>
                                        <p:strVal val="visible"/>
                                      </p:to>
                                    </p:set>
                                    <p:anim calcmode="lin" valueType="num">
                                      <p:cBhvr additive="base">
                                        <p:cTn id="63" dur="1000"/>
                                        <p:tgtEl>
                                          <p:spTgt spid="921"/>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32"/>
                                        </p:tgtEl>
                                        <p:attrNameLst>
                                          <p:attrName>style.visibility</p:attrName>
                                        </p:attrNameLst>
                                      </p:cBhvr>
                                      <p:to>
                                        <p:strVal val="visible"/>
                                      </p:to>
                                    </p:set>
                                    <p:anim calcmode="lin" valueType="num">
                                      <p:cBhvr additive="base">
                                        <p:cTn id="66" dur="1000"/>
                                        <p:tgtEl>
                                          <p:spTgt spid="932"/>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37"/>
                                        </p:tgtEl>
                                        <p:attrNameLst>
                                          <p:attrName>style.visibility</p:attrName>
                                        </p:attrNameLst>
                                      </p:cBhvr>
                                      <p:to>
                                        <p:strVal val="visible"/>
                                      </p:to>
                                    </p:set>
                                    <p:anim calcmode="lin" valueType="num">
                                      <p:cBhvr additive="base">
                                        <p:cTn id="69" dur="1000"/>
                                        <p:tgtEl>
                                          <p:spTgt spid="93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39"/>
                                        </p:tgtEl>
                                        <p:attrNameLst>
                                          <p:attrName>style.visibility</p:attrName>
                                        </p:attrNameLst>
                                      </p:cBhvr>
                                      <p:to>
                                        <p:strVal val="visible"/>
                                      </p:to>
                                    </p:set>
                                    <p:anim calcmode="lin" valueType="num">
                                      <p:cBhvr additive="base">
                                        <p:cTn id="72" dur="1000"/>
                                        <p:tgtEl>
                                          <p:spTgt spid="939"/>
                                        </p:tgtEl>
                                        <p:attrNameLst>
                                          <p:attrName>ppt_x</p:attrName>
                                        </p:attrNameLst>
                                      </p:cBhvr>
                                      <p:tavLst>
                                        <p:tav tm="0">
                                          <p:val>
                                            <p:strVal val="#ppt_x+1"/>
                                          </p:val>
                                        </p:tav>
                                        <p:tav tm="100000">
                                          <p:val>
                                            <p:strVal val="#ppt_x"/>
                                          </p:val>
                                        </p:tav>
                                      </p:tavLst>
                                    </p:anim>
                                  </p:childTnLst>
                                </p:cTn>
                              </p:par>
                              <p:par>
                                <p:cTn id="73" presetID="2" presetClass="entr" presetSubtype="2" fill="hold" nodeType="withEffect">
                                  <p:stCondLst>
                                    <p:cond delay="0"/>
                                  </p:stCondLst>
                                  <p:childTnLst>
                                    <p:set>
                                      <p:cBhvr>
                                        <p:cTn id="74" dur="1" fill="hold">
                                          <p:stCondLst>
                                            <p:cond delay="0"/>
                                          </p:stCondLst>
                                        </p:cTn>
                                        <p:tgtEl>
                                          <p:spTgt spid="940"/>
                                        </p:tgtEl>
                                        <p:attrNameLst>
                                          <p:attrName>style.visibility</p:attrName>
                                        </p:attrNameLst>
                                      </p:cBhvr>
                                      <p:to>
                                        <p:strVal val="visible"/>
                                      </p:to>
                                    </p:set>
                                    <p:anim calcmode="lin" valueType="num">
                                      <p:cBhvr additive="base">
                                        <p:cTn id="75" dur="1000"/>
                                        <p:tgtEl>
                                          <p:spTgt spid="940"/>
                                        </p:tgtEl>
                                        <p:attrNameLst>
                                          <p:attrName>ppt_x</p:attrName>
                                        </p:attrNameLst>
                                      </p:cBhvr>
                                      <p:tavLst>
                                        <p:tav tm="0">
                                          <p:val>
                                            <p:strVal val="#ppt_x+1"/>
                                          </p:val>
                                        </p:tav>
                                        <p:tav tm="100000">
                                          <p:val>
                                            <p:strVal val="#ppt_x"/>
                                          </p:val>
                                        </p:tav>
                                      </p:tavLst>
                                    </p:anim>
                                  </p:childTnLst>
                                </p:cTn>
                              </p:par>
                              <p:par>
                                <p:cTn id="76" presetID="2" presetClass="entr" presetSubtype="2" fill="hold" nodeType="withEffect">
                                  <p:stCondLst>
                                    <p:cond delay="0"/>
                                  </p:stCondLst>
                                  <p:childTnLst>
                                    <p:set>
                                      <p:cBhvr>
                                        <p:cTn id="77" dur="1" fill="hold">
                                          <p:stCondLst>
                                            <p:cond delay="0"/>
                                          </p:stCondLst>
                                        </p:cTn>
                                        <p:tgtEl>
                                          <p:spTgt spid="927"/>
                                        </p:tgtEl>
                                        <p:attrNameLst>
                                          <p:attrName>style.visibility</p:attrName>
                                        </p:attrNameLst>
                                      </p:cBhvr>
                                      <p:to>
                                        <p:strVal val="visible"/>
                                      </p:to>
                                    </p:set>
                                    <p:anim calcmode="lin" valueType="num">
                                      <p:cBhvr additive="base">
                                        <p:cTn id="78" dur="1000"/>
                                        <p:tgtEl>
                                          <p:spTgt spid="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8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sp>
        <p:nvSpPr>
          <p:cNvPr id="946" name="Google Shape;946;p86"/>
          <p:cNvSpPr/>
          <p:nvPr/>
        </p:nvSpPr>
        <p:spPr>
          <a:xfrm>
            <a:off x="1399275"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Abril Fatface"/>
                <a:ea typeface="Abril Fatface"/>
                <a:cs typeface="Abril Fatface"/>
                <a:sym typeface="Abril Fatface"/>
              </a:rPr>
              <a:t>01</a:t>
            </a:r>
            <a:endParaRPr sz="1700">
              <a:solidFill>
                <a:schemeClr val="lt1"/>
              </a:solidFill>
              <a:latin typeface="Abril Fatface"/>
              <a:ea typeface="Abril Fatface"/>
              <a:cs typeface="Abril Fatface"/>
              <a:sym typeface="Abril Fatface"/>
            </a:endParaRPr>
          </a:p>
        </p:txBody>
      </p:sp>
      <p:sp>
        <p:nvSpPr>
          <p:cNvPr id="947" name="Google Shape;947;p86"/>
          <p:cNvSpPr/>
          <p:nvPr/>
        </p:nvSpPr>
        <p:spPr>
          <a:xfrm>
            <a:off x="2818837" y="240108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02</a:t>
            </a:r>
            <a:endParaRPr sz="1700">
              <a:solidFill>
                <a:schemeClr val="dk1"/>
              </a:solidFill>
            </a:endParaRPr>
          </a:p>
        </p:txBody>
      </p:sp>
      <p:sp>
        <p:nvSpPr>
          <p:cNvPr id="948" name="Google Shape;948;p86"/>
          <p:cNvSpPr/>
          <p:nvPr/>
        </p:nvSpPr>
        <p:spPr>
          <a:xfrm>
            <a:off x="4238400"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03</a:t>
            </a:r>
            <a:endParaRPr sz="1700">
              <a:solidFill>
                <a:schemeClr val="dk1"/>
              </a:solidFill>
            </a:endParaRPr>
          </a:p>
        </p:txBody>
      </p:sp>
      <p:sp>
        <p:nvSpPr>
          <p:cNvPr id="949" name="Google Shape;949;p86"/>
          <p:cNvSpPr/>
          <p:nvPr/>
        </p:nvSpPr>
        <p:spPr>
          <a:xfrm>
            <a:off x="5657962" y="240108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04</a:t>
            </a:r>
            <a:endParaRPr sz="1700">
              <a:solidFill>
                <a:schemeClr val="dk1"/>
              </a:solidFill>
            </a:endParaRPr>
          </a:p>
        </p:txBody>
      </p:sp>
      <p:sp>
        <p:nvSpPr>
          <p:cNvPr id="950" name="Google Shape;950;p86"/>
          <p:cNvSpPr/>
          <p:nvPr/>
        </p:nvSpPr>
        <p:spPr>
          <a:xfrm>
            <a:off x="7077525"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05</a:t>
            </a:r>
            <a:endParaRPr sz="1700">
              <a:solidFill>
                <a:schemeClr val="dk1"/>
              </a:solidFill>
            </a:endParaRPr>
          </a:p>
        </p:txBody>
      </p:sp>
      <p:sp>
        <p:nvSpPr>
          <p:cNvPr id="951" name="Google Shape;951;p86"/>
          <p:cNvSpPr txBox="1"/>
          <p:nvPr/>
        </p:nvSpPr>
        <p:spPr>
          <a:xfrm>
            <a:off x="712175" y="3548913"/>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Research</a:t>
            </a:r>
            <a:endParaRPr sz="2400">
              <a:solidFill>
                <a:schemeClr val="lt1"/>
              </a:solidFill>
              <a:latin typeface="Abril Fatface"/>
              <a:ea typeface="Abril Fatface"/>
              <a:cs typeface="Abril Fatface"/>
              <a:sym typeface="Abril Fatface"/>
            </a:endParaRPr>
          </a:p>
        </p:txBody>
      </p:sp>
      <p:sp>
        <p:nvSpPr>
          <p:cNvPr id="952" name="Google Shape;952;p86"/>
          <p:cNvSpPr txBox="1"/>
          <p:nvPr/>
        </p:nvSpPr>
        <p:spPr>
          <a:xfrm>
            <a:off x="712175" y="3952434"/>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953" name="Google Shape;953;p86"/>
          <p:cNvSpPr txBox="1"/>
          <p:nvPr/>
        </p:nvSpPr>
        <p:spPr>
          <a:xfrm>
            <a:off x="3094350" y="3548910"/>
            <a:ext cx="29553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Experimentation</a:t>
            </a:r>
            <a:endParaRPr sz="2400">
              <a:solidFill>
                <a:schemeClr val="lt1"/>
              </a:solidFill>
              <a:latin typeface="Abril Fatface"/>
              <a:ea typeface="Abril Fatface"/>
              <a:cs typeface="Abril Fatface"/>
              <a:sym typeface="Abril Fatface"/>
            </a:endParaRPr>
          </a:p>
        </p:txBody>
      </p:sp>
      <p:sp>
        <p:nvSpPr>
          <p:cNvPr id="954" name="Google Shape;954;p86"/>
          <p:cNvSpPr txBox="1"/>
          <p:nvPr/>
        </p:nvSpPr>
        <p:spPr>
          <a:xfrm>
            <a:off x="3551250" y="3952436"/>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
        <p:nvSpPr>
          <p:cNvPr id="955" name="Google Shape;955;p86"/>
          <p:cNvSpPr txBox="1"/>
          <p:nvPr/>
        </p:nvSpPr>
        <p:spPr>
          <a:xfrm>
            <a:off x="6390375" y="3548913"/>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Conclusion</a:t>
            </a:r>
            <a:endParaRPr sz="2400">
              <a:solidFill>
                <a:schemeClr val="lt1"/>
              </a:solidFill>
              <a:latin typeface="Abril Fatface"/>
              <a:ea typeface="Abril Fatface"/>
              <a:cs typeface="Abril Fatface"/>
              <a:sym typeface="Abril Fatface"/>
            </a:endParaRPr>
          </a:p>
        </p:txBody>
      </p:sp>
      <p:sp>
        <p:nvSpPr>
          <p:cNvPr id="956" name="Google Shape;956;p86"/>
          <p:cNvSpPr txBox="1"/>
          <p:nvPr/>
        </p:nvSpPr>
        <p:spPr>
          <a:xfrm>
            <a:off x="6390375" y="3952437"/>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very far away from Earth</a:t>
            </a:r>
            <a:endParaRPr sz="1600">
              <a:solidFill>
                <a:schemeClr val="lt1"/>
              </a:solidFill>
              <a:latin typeface="Fira Sans"/>
              <a:ea typeface="Fira Sans"/>
              <a:cs typeface="Fira Sans"/>
              <a:sym typeface="Fira Sans"/>
            </a:endParaRPr>
          </a:p>
        </p:txBody>
      </p:sp>
      <p:sp>
        <p:nvSpPr>
          <p:cNvPr id="957" name="Google Shape;957;p86"/>
          <p:cNvSpPr txBox="1"/>
          <p:nvPr/>
        </p:nvSpPr>
        <p:spPr>
          <a:xfrm>
            <a:off x="2131675" y="1340588"/>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Preclinical</a:t>
            </a:r>
            <a:endParaRPr sz="2400">
              <a:solidFill>
                <a:schemeClr val="lt1"/>
              </a:solidFill>
              <a:latin typeface="Abril Fatface"/>
              <a:ea typeface="Abril Fatface"/>
              <a:cs typeface="Abril Fatface"/>
              <a:sym typeface="Abril Fatface"/>
            </a:endParaRPr>
          </a:p>
        </p:txBody>
      </p:sp>
      <p:sp>
        <p:nvSpPr>
          <p:cNvPr id="958" name="Google Shape;958;p86"/>
          <p:cNvSpPr txBox="1"/>
          <p:nvPr/>
        </p:nvSpPr>
        <p:spPr>
          <a:xfrm>
            <a:off x="1968925" y="1751311"/>
            <a:ext cx="23670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Ceres is located in the main asteroid belt</a:t>
            </a:r>
            <a:endParaRPr sz="1600">
              <a:solidFill>
                <a:schemeClr val="lt1"/>
              </a:solidFill>
              <a:latin typeface="Fira Sans"/>
              <a:ea typeface="Fira Sans"/>
              <a:cs typeface="Fira Sans"/>
              <a:sym typeface="Fira Sans"/>
            </a:endParaRPr>
          </a:p>
        </p:txBody>
      </p:sp>
      <p:sp>
        <p:nvSpPr>
          <p:cNvPr id="959" name="Google Shape;959;p86"/>
          <p:cNvSpPr txBox="1"/>
          <p:nvPr/>
        </p:nvSpPr>
        <p:spPr>
          <a:xfrm>
            <a:off x="4970800" y="1340588"/>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Results</a:t>
            </a:r>
            <a:endParaRPr sz="2400">
              <a:solidFill>
                <a:schemeClr val="lt1"/>
              </a:solidFill>
              <a:latin typeface="Abril Fatface"/>
              <a:ea typeface="Abril Fatface"/>
              <a:cs typeface="Abril Fatface"/>
              <a:sym typeface="Abril Fatface"/>
            </a:endParaRPr>
          </a:p>
        </p:txBody>
      </p:sp>
      <p:sp>
        <p:nvSpPr>
          <p:cNvPr id="960" name="Google Shape;960;p86"/>
          <p:cNvSpPr txBox="1"/>
          <p:nvPr/>
        </p:nvSpPr>
        <p:spPr>
          <a:xfrm>
            <a:off x="4808000" y="1751311"/>
            <a:ext cx="23670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of them all</a:t>
            </a:r>
            <a:endParaRPr sz="1600">
              <a:solidFill>
                <a:schemeClr val="lt1"/>
              </a:solidFill>
              <a:latin typeface="Fira Sans"/>
              <a:ea typeface="Fira Sans"/>
              <a:cs typeface="Fira Sans"/>
              <a:sym typeface="Fira Sans"/>
            </a:endParaRPr>
          </a:p>
        </p:txBody>
      </p:sp>
      <p:cxnSp>
        <p:nvCxnSpPr>
          <p:cNvPr id="961" name="Google Shape;961;p86"/>
          <p:cNvCxnSpPr>
            <a:endCxn id="947" idx="2"/>
          </p:cNvCxnSpPr>
          <p:nvPr/>
        </p:nvCxnSpPr>
        <p:spPr>
          <a:xfrm rot="10800000" flipH="1">
            <a:off x="2066437" y="2734681"/>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962" name="Google Shape;962;p86"/>
          <p:cNvCxnSpPr>
            <a:endCxn id="948" idx="2"/>
          </p:cNvCxnSpPr>
          <p:nvPr/>
        </p:nvCxnSpPr>
        <p:spPr>
          <a:xfrm>
            <a:off x="3486000" y="2734806"/>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963" name="Google Shape;963;p86"/>
          <p:cNvCxnSpPr>
            <a:endCxn id="949" idx="2"/>
          </p:cNvCxnSpPr>
          <p:nvPr/>
        </p:nvCxnSpPr>
        <p:spPr>
          <a:xfrm rot="10800000" flipH="1">
            <a:off x="4905562" y="2734681"/>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964" name="Google Shape;964;p86"/>
          <p:cNvCxnSpPr>
            <a:endCxn id="950" idx="2"/>
          </p:cNvCxnSpPr>
          <p:nvPr/>
        </p:nvCxnSpPr>
        <p:spPr>
          <a:xfrm>
            <a:off x="6325125" y="2734806"/>
            <a:ext cx="752400" cy="4374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8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sp>
        <p:nvSpPr>
          <p:cNvPr id="970" name="Google Shape;970;p87"/>
          <p:cNvSpPr txBox="1"/>
          <p:nvPr/>
        </p:nvSpPr>
        <p:spPr>
          <a:xfrm>
            <a:off x="7132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2015</a:t>
            </a:r>
            <a:endParaRPr sz="2400">
              <a:solidFill>
                <a:schemeClr val="lt1"/>
              </a:solidFill>
              <a:latin typeface="Abril Fatface"/>
              <a:ea typeface="Abril Fatface"/>
              <a:cs typeface="Abril Fatface"/>
              <a:sym typeface="Abril Fatface"/>
            </a:endParaRPr>
          </a:p>
        </p:txBody>
      </p:sp>
      <p:sp>
        <p:nvSpPr>
          <p:cNvPr id="971" name="Google Shape;971;p87"/>
          <p:cNvSpPr txBox="1"/>
          <p:nvPr/>
        </p:nvSpPr>
        <p:spPr>
          <a:xfrm>
            <a:off x="7132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972" name="Google Shape;972;p87"/>
          <p:cNvSpPr/>
          <p:nvPr/>
        </p:nvSpPr>
        <p:spPr>
          <a:xfrm>
            <a:off x="13199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3" name="Google Shape;973;p87"/>
          <p:cNvCxnSpPr>
            <a:stCxn id="970" idx="0"/>
            <a:endCxn id="972" idx="4"/>
          </p:cNvCxnSpPr>
          <p:nvPr/>
        </p:nvCxnSpPr>
        <p:spPr>
          <a:xfrm rot="10800000">
            <a:off x="1653575" y="2261850"/>
            <a:ext cx="0" cy="825600"/>
          </a:xfrm>
          <a:prstGeom prst="straightConnector1">
            <a:avLst/>
          </a:prstGeom>
          <a:noFill/>
          <a:ln w="9525" cap="flat" cmpd="sng">
            <a:solidFill>
              <a:schemeClr val="lt1"/>
            </a:solidFill>
            <a:prstDash val="solid"/>
            <a:round/>
            <a:headEnd type="none" w="med" len="med"/>
            <a:tailEnd type="none" w="med" len="med"/>
          </a:ln>
        </p:spPr>
      </p:cxnSp>
      <p:sp>
        <p:nvSpPr>
          <p:cNvPr id="974" name="Google Shape;974;p87"/>
          <p:cNvSpPr txBox="1"/>
          <p:nvPr/>
        </p:nvSpPr>
        <p:spPr>
          <a:xfrm>
            <a:off x="26588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2017</a:t>
            </a:r>
            <a:endParaRPr sz="2400">
              <a:solidFill>
                <a:schemeClr val="lt1"/>
              </a:solidFill>
              <a:latin typeface="Abril Fatface"/>
              <a:ea typeface="Abril Fatface"/>
              <a:cs typeface="Abril Fatface"/>
              <a:sym typeface="Abril Fatface"/>
            </a:endParaRPr>
          </a:p>
        </p:txBody>
      </p:sp>
      <p:sp>
        <p:nvSpPr>
          <p:cNvPr id="975" name="Google Shape;975;p87"/>
          <p:cNvSpPr txBox="1"/>
          <p:nvPr/>
        </p:nvSpPr>
        <p:spPr>
          <a:xfrm>
            <a:off x="26588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in the Solar System</a:t>
            </a:r>
            <a:endParaRPr sz="1600">
              <a:solidFill>
                <a:schemeClr val="lt1"/>
              </a:solidFill>
              <a:latin typeface="Fira Sans"/>
              <a:ea typeface="Fira Sans"/>
              <a:cs typeface="Fira Sans"/>
              <a:sym typeface="Fira Sans"/>
            </a:endParaRPr>
          </a:p>
        </p:txBody>
      </p:sp>
      <p:sp>
        <p:nvSpPr>
          <p:cNvPr id="976" name="Google Shape;976;p87"/>
          <p:cNvSpPr/>
          <p:nvPr/>
        </p:nvSpPr>
        <p:spPr>
          <a:xfrm>
            <a:off x="32655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7" name="Google Shape;977;p87"/>
          <p:cNvCxnSpPr>
            <a:stCxn id="974" idx="0"/>
            <a:endCxn id="976" idx="4"/>
          </p:cNvCxnSpPr>
          <p:nvPr/>
        </p:nvCxnSpPr>
        <p:spPr>
          <a:xfrm rot="10800000">
            <a:off x="3599175" y="2261850"/>
            <a:ext cx="0" cy="825600"/>
          </a:xfrm>
          <a:prstGeom prst="straightConnector1">
            <a:avLst/>
          </a:prstGeom>
          <a:noFill/>
          <a:ln w="9525" cap="flat" cmpd="sng">
            <a:solidFill>
              <a:schemeClr val="lt1"/>
            </a:solidFill>
            <a:prstDash val="solid"/>
            <a:round/>
            <a:headEnd type="none" w="med" len="med"/>
            <a:tailEnd type="none" w="med" len="med"/>
          </a:ln>
        </p:spPr>
      </p:cxnSp>
      <p:sp>
        <p:nvSpPr>
          <p:cNvPr id="978" name="Google Shape;978;p87"/>
          <p:cNvSpPr txBox="1"/>
          <p:nvPr/>
        </p:nvSpPr>
        <p:spPr>
          <a:xfrm>
            <a:off x="46044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2018</a:t>
            </a:r>
            <a:endParaRPr sz="2400">
              <a:solidFill>
                <a:schemeClr val="lt1"/>
              </a:solidFill>
              <a:latin typeface="Abril Fatface"/>
              <a:ea typeface="Abril Fatface"/>
              <a:cs typeface="Abril Fatface"/>
              <a:sym typeface="Abril Fatface"/>
            </a:endParaRPr>
          </a:p>
        </p:txBody>
      </p:sp>
      <p:sp>
        <p:nvSpPr>
          <p:cNvPr id="979" name="Google Shape;979;p87"/>
          <p:cNvSpPr txBox="1"/>
          <p:nvPr/>
        </p:nvSpPr>
        <p:spPr>
          <a:xfrm>
            <a:off x="46044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 in the Solar System</a:t>
            </a:r>
            <a:endParaRPr sz="1600">
              <a:solidFill>
                <a:schemeClr val="lt1"/>
              </a:solidFill>
              <a:latin typeface="Fira Sans"/>
              <a:ea typeface="Fira Sans"/>
              <a:cs typeface="Fira Sans"/>
              <a:sym typeface="Fira Sans"/>
            </a:endParaRPr>
          </a:p>
        </p:txBody>
      </p:sp>
      <p:sp>
        <p:nvSpPr>
          <p:cNvPr id="980" name="Google Shape;980;p87"/>
          <p:cNvSpPr/>
          <p:nvPr/>
        </p:nvSpPr>
        <p:spPr>
          <a:xfrm>
            <a:off x="52111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1" name="Google Shape;981;p87"/>
          <p:cNvCxnSpPr>
            <a:stCxn id="978" idx="0"/>
            <a:endCxn id="980" idx="4"/>
          </p:cNvCxnSpPr>
          <p:nvPr/>
        </p:nvCxnSpPr>
        <p:spPr>
          <a:xfrm rot="10800000">
            <a:off x="5544775" y="2261850"/>
            <a:ext cx="0" cy="825600"/>
          </a:xfrm>
          <a:prstGeom prst="straightConnector1">
            <a:avLst/>
          </a:prstGeom>
          <a:noFill/>
          <a:ln w="9525" cap="flat" cmpd="sng">
            <a:solidFill>
              <a:schemeClr val="lt1"/>
            </a:solidFill>
            <a:prstDash val="solid"/>
            <a:round/>
            <a:headEnd type="none" w="med" len="med"/>
            <a:tailEnd type="none" w="med" len="med"/>
          </a:ln>
        </p:spPr>
      </p:cxnSp>
      <p:sp>
        <p:nvSpPr>
          <p:cNvPr id="982" name="Google Shape;982;p87"/>
          <p:cNvSpPr txBox="1"/>
          <p:nvPr/>
        </p:nvSpPr>
        <p:spPr>
          <a:xfrm>
            <a:off x="65500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2022</a:t>
            </a:r>
            <a:endParaRPr sz="2400">
              <a:solidFill>
                <a:schemeClr val="lt1"/>
              </a:solidFill>
              <a:latin typeface="Abril Fatface"/>
              <a:ea typeface="Abril Fatface"/>
              <a:cs typeface="Abril Fatface"/>
              <a:sym typeface="Abril Fatface"/>
            </a:endParaRPr>
          </a:p>
        </p:txBody>
      </p:sp>
      <p:sp>
        <p:nvSpPr>
          <p:cNvPr id="983" name="Google Shape;983;p87"/>
          <p:cNvSpPr txBox="1"/>
          <p:nvPr/>
        </p:nvSpPr>
        <p:spPr>
          <a:xfrm>
            <a:off x="65500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the farthest planet from the Sun</a:t>
            </a:r>
            <a:endParaRPr sz="1600">
              <a:solidFill>
                <a:schemeClr val="lt1"/>
              </a:solidFill>
              <a:latin typeface="Fira Sans"/>
              <a:ea typeface="Fira Sans"/>
              <a:cs typeface="Fira Sans"/>
              <a:sym typeface="Fira Sans"/>
            </a:endParaRPr>
          </a:p>
        </p:txBody>
      </p:sp>
      <p:sp>
        <p:nvSpPr>
          <p:cNvPr id="984" name="Google Shape;984;p87"/>
          <p:cNvSpPr/>
          <p:nvPr/>
        </p:nvSpPr>
        <p:spPr>
          <a:xfrm>
            <a:off x="71567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5" name="Google Shape;985;p87"/>
          <p:cNvCxnSpPr>
            <a:stCxn id="982" idx="0"/>
            <a:endCxn id="984" idx="4"/>
          </p:cNvCxnSpPr>
          <p:nvPr/>
        </p:nvCxnSpPr>
        <p:spPr>
          <a:xfrm rot="10800000">
            <a:off x="7490375" y="2261850"/>
            <a:ext cx="0" cy="825600"/>
          </a:xfrm>
          <a:prstGeom prst="straightConnector1">
            <a:avLst/>
          </a:prstGeom>
          <a:noFill/>
          <a:ln w="9525" cap="flat" cmpd="sng">
            <a:solidFill>
              <a:schemeClr val="lt1"/>
            </a:solidFill>
            <a:prstDash val="solid"/>
            <a:round/>
            <a:headEnd type="none" w="med" len="med"/>
            <a:tailEnd type="none" w="med" len="med"/>
          </a:ln>
        </p:spPr>
      </p:cxnSp>
      <p:cxnSp>
        <p:nvCxnSpPr>
          <p:cNvPr id="986" name="Google Shape;986;p87"/>
          <p:cNvCxnSpPr>
            <a:stCxn id="976" idx="2"/>
            <a:endCxn id="972" idx="6"/>
          </p:cNvCxnSpPr>
          <p:nvPr/>
        </p:nvCxnSpPr>
        <p:spPr>
          <a:xfrm rot="10800000">
            <a:off x="1987275" y="1928285"/>
            <a:ext cx="1278300" cy="0"/>
          </a:xfrm>
          <a:prstGeom prst="straightConnector1">
            <a:avLst/>
          </a:prstGeom>
          <a:noFill/>
          <a:ln w="9525" cap="flat" cmpd="sng">
            <a:solidFill>
              <a:schemeClr val="lt1"/>
            </a:solidFill>
            <a:prstDash val="solid"/>
            <a:round/>
            <a:headEnd type="none" w="med" len="med"/>
            <a:tailEnd type="none" w="med" len="med"/>
          </a:ln>
        </p:spPr>
      </p:cxnSp>
      <p:cxnSp>
        <p:nvCxnSpPr>
          <p:cNvPr id="987" name="Google Shape;987;p87"/>
          <p:cNvCxnSpPr>
            <a:stCxn id="980" idx="2"/>
            <a:endCxn id="976" idx="6"/>
          </p:cNvCxnSpPr>
          <p:nvPr/>
        </p:nvCxnSpPr>
        <p:spPr>
          <a:xfrm rot="10800000">
            <a:off x="3932875" y="1928285"/>
            <a:ext cx="1278300" cy="0"/>
          </a:xfrm>
          <a:prstGeom prst="straightConnector1">
            <a:avLst/>
          </a:prstGeom>
          <a:noFill/>
          <a:ln w="9525" cap="flat" cmpd="sng">
            <a:solidFill>
              <a:schemeClr val="lt1"/>
            </a:solidFill>
            <a:prstDash val="solid"/>
            <a:round/>
            <a:headEnd type="none" w="med" len="med"/>
            <a:tailEnd type="none" w="med" len="med"/>
          </a:ln>
        </p:spPr>
      </p:cxnSp>
      <p:cxnSp>
        <p:nvCxnSpPr>
          <p:cNvPr id="988" name="Google Shape;988;p87"/>
          <p:cNvCxnSpPr>
            <a:stCxn id="984" idx="2"/>
            <a:endCxn id="980" idx="6"/>
          </p:cNvCxnSpPr>
          <p:nvPr/>
        </p:nvCxnSpPr>
        <p:spPr>
          <a:xfrm rot="10800000">
            <a:off x="5878475" y="1928285"/>
            <a:ext cx="1278300" cy="0"/>
          </a:xfrm>
          <a:prstGeom prst="straightConnector1">
            <a:avLst/>
          </a:prstGeom>
          <a:noFill/>
          <a:ln w="9525" cap="flat" cmpd="sng">
            <a:solidFill>
              <a:schemeClr val="lt1"/>
            </a:solidFill>
            <a:prstDash val="solid"/>
            <a:round/>
            <a:headEnd type="none" w="med" len="med"/>
            <a:tailEnd type="none" w="med" len="med"/>
          </a:ln>
        </p:spPr>
      </p:cxnSp>
      <p:grpSp>
        <p:nvGrpSpPr>
          <p:cNvPr id="989" name="Google Shape;989;p87"/>
          <p:cNvGrpSpPr/>
          <p:nvPr/>
        </p:nvGrpSpPr>
        <p:grpSpPr>
          <a:xfrm>
            <a:off x="1479378" y="1752934"/>
            <a:ext cx="350675" cy="350675"/>
            <a:chOff x="4062813" y="2295525"/>
            <a:chExt cx="432025" cy="432025"/>
          </a:xfrm>
        </p:grpSpPr>
        <p:sp>
          <p:nvSpPr>
            <p:cNvPr id="990" name="Google Shape;990;p87"/>
            <p:cNvSpPr/>
            <p:nvPr/>
          </p:nvSpPr>
          <p:spPr>
            <a:xfrm>
              <a:off x="4342038"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7"/>
            <p:cNvSpPr/>
            <p:nvPr/>
          </p:nvSpPr>
          <p:spPr>
            <a:xfrm>
              <a:off x="4190163"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7"/>
            <p:cNvSpPr/>
            <p:nvPr/>
          </p:nvSpPr>
          <p:spPr>
            <a:xfrm>
              <a:off x="4062813" y="2373150"/>
              <a:ext cx="432025" cy="75175"/>
            </a:xfrm>
            <a:custGeom>
              <a:avLst/>
              <a:gdLst/>
              <a:ahLst/>
              <a:cxnLst/>
              <a:rect l="l" t="t" r="r" b="b"/>
              <a:pathLst>
                <a:path w="17281" h="3007" extrusionOk="0">
                  <a:moveTo>
                    <a:pt x="2534" y="0"/>
                  </a:moveTo>
                  <a:cubicBezTo>
                    <a:pt x="1134" y="0"/>
                    <a:pt x="1" y="1133"/>
                    <a:pt x="1" y="2534"/>
                  </a:cubicBezTo>
                  <a:lnTo>
                    <a:pt x="1" y="3007"/>
                  </a:lnTo>
                  <a:lnTo>
                    <a:pt x="17281" y="3007"/>
                  </a:lnTo>
                  <a:lnTo>
                    <a:pt x="17281" y="2534"/>
                  </a:lnTo>
                  <a:cubicBezTo>
                    <a:pt x="17281" y="1133"/>
                    <a:pt x="16148" y="0"/>
                    <a:pt x="14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7"/>
            <p:cNvSpPr/>
            <p:nvPr/>
          </p:nvSpPr>
          <p:spPr>
            <a:xfrm>
              <a:off x="4062813" y="2473500"/>
              <a:ext cx="432025" cy="151925"/>
            </a:xfrm>
            <a:custGeom>
              <a:avLst/>
              <a:gdLst/>
              <a:ahLst/>
              <a:cxnLst/>
              <a:rect l="l" t="t" r="r" b="b"/>
              <a:pathLst>
                <a:path w="17281" h="6077" extrusionOk="0">
                  <a:moveTo>
                    <a:pt x="12695" y="1018"/>
                  </a:moveTo>
                  <a:cubicBezTo>
                    <a:pt x="12972" y="1018"/>
                    <a:pt x="13195" y="1241"/>
                    <a:pt x="13195" y="1517"/>
                  </a:cubicBezTo>
                  <a:lnTo>
                    <a:pt x="13195" y="2534"/>
                  </a:lnTo>
                  <a:lnTo>
                    <a:pt x="13302" y="2534"/>
                  </a:lnTo>
                  <a:cubicBezTo>
                    <a:pt x="13579" y="2534"/>
                    <a:pt x="13802" y="2758"/>
                    <a:pt x="13802" y="3043"/>
                  </a:cubicBezTo>
                  <a:cubicBezTo>
                    <a:pt x="13802" y="3320"/>
                    <a:pt x="13579" y="3543"/>
                    <a:pt x="13302" y="3543"/>
                  </a:cubicBezTo>
                  <a:lnTo>
                    <a:pt x="13195" y="3543"/>
                  </a:lnTo>
                  <a:lnTo>
                    <a:pt x="13195" y="4560"/>
                  </a:lnTo>
                  <a:cubicBezTo>
                    <a:pt x="13195" y="4836"/>
                    <a:pt x="12972" y="5068"/>
                    <a:pt x="12695" y="5068"/>
                  </a:cubicBezTo>
                  <a:lnTo>
                    <a:pt x="10670" y="5068"/>
                  </a:lnTo>
                  <a:cubicBezTo>
                    <a:pt x="10385" y="5068"/>
                    <a:pt x="10162" y="4836"/>
                    <a:pt x="10162" y="4560"/>
                  </a:cubicBezTo>
                  <a:lnTo>
                    <a:pt x="10162" y="3543"/>
                  </a:lnTo>
                  <a:lnTo>
                    <a:pt x="7120" y="3543"/>
                  </a:lnTo>
                  <a:lnTo>
                    <a:pt x="7120" y="4560"/>
                  </a:lnTo>
                  <a:cubicBezTo>
                    <a:pt x="7120" y="4836"/>
                    <a:pt x="6897" y="5068"/>
                    <a:pt x="6611" y="5068"/>
                  </a:cubicBezTo>
                  <a:lnTo>
                    <a:pt x="4586" y="5068"/>
                  </a:lnTo>
                  <a:cubicBezTo>
                    <a:pt x="4310" y="5068"/>
                    <a:pt x="4087" y="4836"/>
                    <a:pt x="4087" y="4560"/>
                  </a:cubicBezTo>
                  <a:lnTo>
                    <a:pt x="4087" y="3543"/>
                  </a:lnTo>
                  <a:lnTo>
                    <a:pt x="3979" y="3543"/>
                  </a:lnTo>
                  <a:cubicBezTo>
                    <a:pt x="3703" y="3543"/>
                    <a:pt x="3480" y="3320"/>
                    <a:pt x="3480" y="3043"/>
                  </a:cubicBezTo>
                  <a:cubicBezTo>
                    <a:pt x="3480" y="2758"/>
                    <a:pt x="3703" y="2534"/>
                    <a:pt x="3979" y="2534"/>
                  </a:cubicBezTo>
                  <a:lnTo>
                    <a:pt x="4087" y="2534"/>
                  </a:lnTo>
                  <a:lnTo>
                    <a:pt x="4087" y="1517"/>
                  </a:lnTo>
                  <a:cubicBezTo>
                    <a:pt x="4087" y="1241"/>
                    <a:pt x="4310" y="1018"/>
                    <a:pt x="4586" y="1018"/>
                  </a:cubicBezTo>
                  <a:lnTo>
                    <a:pt x="6611" y="1018"/>
                  </a:lnTo>
                  <a:cubicBezTo>
                    <a:pt x="6897" y="1018"/>
                    <a:pt x="7120" y="1241"/>
                    <a:pt x="7120" y="1517"/>
                  </a:cubicBezTo>
                  <a:lnTo>
                    <a:pt x="7120" y="2534"/>
                  </a:lnTo>
                  <a:lnTo>
                    <a:pt x="10162" y="2534"/>
                  </a:lnTo>
                  <a:lnTo>
                    <a:pt x="10162" y="1517"/>
                  </a:lnTo>
                  <a:cubicBezTo>
                    <a:pt x="10162" y="1241"/>
                    <a:pt x="10385" y="1018"/>
                    <a:pt x="10670" y="1018"/>
                  </a:cubicBezTo>
                  <a:close/>
                  <a:moveTo>
                    <a:pt x="1" y="1"/>
                  </a:moveTo>
                  <a:lnTo>
                    <a:pt x="1" y="6076"/>
                  </a:lnTo>
                  <a:lnTo>
                    <a:pt x="17281" y="6076"/>
                  </a:lnTo>
                  <a:lnTo>
                    <a:pt x="17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7"/>
            <p:cNvSpPr/>
            <p:nvPr/>
          </p:nvSpPr>
          <p:spPr>
            <a:xfrm>
              <a:off x="4062813" y="2650825"/>
              <a:ext cx="432025" cy="76725"/>
            </a:xfrm>
            <a:custGeom>
              <a:avLst/>
              <a:gdLst/>
              <a:ahLst/>
              <a:cxnLst/>
              <a:rect l="l" t="t" r="r" b="b"/>
              <a:pathLst>
                <a:path w="17281" h="3069" extrusionOk="0">
                  <a:moveTo>
                    <a:pt x="1" y="0"/>
                  </a:moveTo>
                  <a:lnTo>
                    <a:pt x="1" y="535"/>
                  </a:lnTo>
                  <a:cubicBezTo>
                    <a:pt x="1" y="1936"/>
                    <a:pt x="1134" y="3069"/>
                    <a:pt x="2534" y="3069"/>
                  </a:cubicBezTo>
                  <a:lnTo>
                    <a:pt x="14747" y="3069"/>
                  </a:lnTo>
                  <a:cubicBezTo>
                    <a:pt x="16148" y="3069"/>
                    <a:pt x="17281" y="1936"/>
                    <a:pt x="17281" y="535"/>
                  </a:cubicBezTo>
                  <a:lnTo>
                    <a:pt x="172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7"/>
            <p:cNvSpPr/>
            <p:nvPr/>
          </p:nvSpPr>
          <p:spPr>
            <a:xfrm>
              <a:off x="432263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7"/>
            <p:cNvSpPr/>
            <p:nvPr/>
          </p:nvSpPr>
          <p:spPr>
            <a:xfrm>
              <a:off x="4260188" y="2295525"/>
              <a:ext cx="37275" cy="52225"/>
            </a:xfrm>
            <a:custGeom>
              <a:avLst/>
              <a:gdLst/>
              <a:ahLst/>
              <a:cxnLst/>
              <a:rect l="l" t="t" r="r" b="b"/>
              <a:pathLst>
                <a:path w="1491" h="2089" extrusionOk="0">
                  <a:moveTo>
                    <a:pt x="1" y="1"/>
                  </a:moveTo>
                  <a:lnTo>
                    <a:pt x="1" y="2088"/>
                  </a:lnTo>
                  <a:lnTo>
                    <a:pt x="1491" y="2088"/>
                  </a:lnTo>
                  <a:lnTo>
                    <a:pt x="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7"/>
            <p:cNvSpPr/>
            <p:nvPr/>
          </p:nvSpPr>
          <p:spPr>
            <a:xfrm>
              <a:off x="4381738" y="2295525"/>
              <a:ext cx="36375" cy="52225"/>
            </a:xfrm>
            <a:custGeom>
              <a:avLst/>
              <a:gdLst/>
              <a:ahLst/>
              <a:cxnLst/>
              <a:rect l="l" t="t" r="r" b="b"/>
              <a:pathLst>
                <a:path w="1455" h="2089" extrusionOk="0">
                  <a:moveTo>
                    <a:pt x="1" y="1"/>
                  </a:moveTo>
                  <a:lnTo>
                    <a:pt x="1" y="2088"/>
                  </a:lnTo>
                  <a:lnTo>
                    <a:pt x="1455" y="2088"/>
                  </a:lnTo>
                  <a:lnTo>
                    <a:pt x="1455" y="501"/>
                  </a:lnTo>
                  <a:cubicBezTo>
                    <a:pt x="1455" y="224"/>
                    <a:pt x="1223"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7"/>
            <p:cNvSpPr/>
            <p:nvPr/>
          </p:nvSpPr>
          <p:spPr>
            <a:xfrm>
              <a:off x="4139538" y="2295525"/>
              <a:ext cx="36375" cy="52225"/>
            </a:xfrm>
            <a:custGeom>
              <a:avLst/>
              <a:gdLst/>
              <a:ahLst/>
              <a:cxnLst/>
              <a:rect l="l" t="t" r="r" b="b"/>
              <a:pathLst>
                <a:path w="1455" h="2089" extrusionOk="0">
                  <a:moveTo>
                    <a:pt x="509" y="1"/>
                  </a:moveTo>
                  <a:cubicBezTo>
                    <a:pt x="232" y="1"/>
                    <a:pt x="1" y="224"/>
                    <a:pt x="1" y="501"/>
                  </a:cubicBezTo>
                  <a:lnTo>
                    <a:pt x="1" y="2088"/>
                  </a:lnTo>
                  <a:lnTo>
                    <a:pt x="1455" y="2088"/>
                  </a:lnTo>
                  <a:lnTo>
                    <a:pt x="1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7"/>
            <p:cNvSpPr/>
            <p:nvPr/>
          </p:nvSpPr>
          <p:spPr>
            <a:xfrm>
              <a:off x="420108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87"/>
          <p:cNvGrpSpPr/>
          <p:nvPr/>
        </p:nvGrpSpPr>
        <p:grpSpPr>
          <a:xfrm>
            <a:off x="3422811" y="1752865"/>
            <a:ext cx="352846" cy="350817"/>
            <a:chOff x="4644688" y="2295425"/>
            <a:chExt cx="434700" cy="432200"/>
          </a:xfrm>
        </p:grpSpPr>
        <p:sp>
          <p:nvSpPr>
            <p:cNvPr id="1001" name="Google Shape;1001;p87"/>
            <p:cNvSpPr/>
            <p:nvPr/>
          </p:nvSpPr>
          <p:spPr>
            <a:xfrm>
              <a:off x="4783863" y="2344600"/>
              <a:ext cx="244900" cy="245125"/>
            </a:xfrm>
            <a:custGeom>
              <a:avLst/>
              <a:gdLst/>
              <a:ahLst/>
              <a:cxnLst/>
              <a:rect l="l" t="t" r="r" b="b"/>
              <a:pathLst>
                <a:path w="9796" h="9805" extrusionOk="0">
                  <a:moveTo>
                    <a:pt x="4818" y="4474"/>
                  </a:moveTo>
                  <a:cubicBezTo>
                    <a:pt x="4947" y="4474"/>
                    <a:pt x="5077" y="4524"/>
                    <a:pt x="5175" y="4622"/>
                  </a:cubicBezTo>
                  <a:cubicBezTo>
                    <a:pt x="5371" y="4818"/>
                    <a:pt x="5371" y="5139"/>
                    <a:pt x="5175" y="5335"/>
                  </a:cubicBezTo>
                  <a:lnTo>
                    <a:pt x="4818" y="5692"/>
                  </a:lnTo>
                  <a:lnTo>
                    <a:pt x="5175" y="6049"/>
                  </a:lnTo>
                  <a:cubicBezTo>
                    <a:pt x="5371" y="6254"/>
                    <a:pt x="5371" y="6575"/>
                    <a:pt x="5175" y="6772"/>
                  </a:cubicBezTo>
                  <a:cubicBezTo>
                    <a:pt x="5077" y="6870"/>
                    <a:pt x="4947" y="6919"/>
                    <a:pt x="4818" y="6919"/>
                  </a:cubicBezTo>
                  <a:cubicBezTo>
                    <a:pt x="4688" y="6919"/>
                    <a:pt x="4559" y="6870"/>
                    <a:pt x="4461" y="6772"/>
                  </a:cubicBezTo>
                  <a:lnTo>
                    <a:pt x="4104" y="6415"/>
                  </a:lnTo>
                  <a:lnTo>
                    <a:pt x="3747" y="6772"/>
                  </a:lnTo>
                  <a:cubicBezTo>
                    <a:pt x="3649" y="6870"/>
                    <a:pt x="3520" y="6919"/>
                    <a:pt x="3389" y="6919"/>
                  </a:cubicBezTo>
                  <a:cubicBezTo>
                    <a:pt x="3259" y="6919"/>
                    <a:pt x="3127" y="6870"/>
                    <a:pt x="3025" y="6772"/>
                  </a:cubicBezTo>
                  <a:cubicBezTo>
                    <a:pt x="2828" y="6575"/>
                    <a:pt x="2828" y="6254"/>
                    <a:pt x="3025" y="6049"/>
                  </a:cubicBezTo>
                  <a:lnTo>
                    <a:pt x="3390" y="5692"/>
                  </a:lnTo>
                  <a:lnTo>
                    <a:pt x="3025" y="5335"/>
                  </a:lnTo>
                  <a:cubicBezTo>
                    <a:pt x="2828" y="5139"/>
                    <a:pt x="2828" y="4818"/>
                    <a:pt x="3025" y="4622"/>
                  </a:cubicBezTo>
                  <a:cubicBezTo>
                    <a:pt x="3127" y="4524"/>
                    <a:pt x="3259" y="4474"/>
                    <a:pt x="3389" y="4474"/>
                  </a:cubicBezTo>
                  <a:cubicBezTo>
                    <a:pt x="3520" y="4474"/>
                    <a:pt x="3649" y="4524"/>
                    <a:pt x="3747" y="4622"/>
                  </a:cubicBezTo>
                  <a:lnTo>
                    <a:pt x="4104" y="4978"/>
                  </a:lnTo>
                  <a:lnTo>
                    <a:pt x="4461" y="4622"/>
                  </a:lnTo>
                  <a:cubicBezTo>
                    <a:pt x="4559" y="4524"/>
                    <a:pt x="4688" y="4474"/>
                    <a:pt x="4818" y="4474"/>
                  </a:cubicBezTo>
                  <a:close/>
                  <a:moveTo>
                    <a:pt x="4318" y="1"/>
                  </a:moveTo>
                  <a:lnTo>
                    <a:pt x="0" y="5014"/>
                  </a:lnTo>
                  <a:cubicBezTo>
                    <a:pt x="411" y="7262"/>
                    <a:pt x="2498" y="9377"/>
                    <a:pt x="4782" y="9805"/>
                  </a:cubicBezTo>
                  <a:lnTo>
                    <a:pt x="9796" y="5478"/>
                  </a:lnTo>
                  <a:lnTo>
                    <a:pt x="4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7"/>
            <p:cNvSpPr/>
            <p:nvPr/>
          </p:nvSpPr>
          <p:spPr>
            <a:xfrm>
              <a:off x="4908313" y="2295425"/>
              <a:ext cx="171075" cy="169625"/>
            </a:xfrm>
            <a:custGeom>
              <a:avLst/>
              <a:gdLst/>
              <a:ahLst/>
              <a:cxnLst/>
              <a:rect l="l" t="t" r="r" b="b"/>
              <a:pathLst>
                <a:path w="6843" h="6785" extrusionOk="0">
                  <a:moveTo>
                    <a:pt x="1264" y="0"/>
                  </a:moveTo>
                  <a:cubicBezTo>
                    <a:pt x="1122" y="0"/>
                    <a:pt x="981" y="58"/>
                    <a:pt x="884" y="174"/>
                  </a:cubicBezTo>
                  <a:lnTo>
                    <a:pt x="0" y="1200"/>
                  </a:lnTo>
                  <a:lnTo>
                    <a:pt x="5585" y="6785"/>
                  </a:lnTo>
                  <a:lnTo>
                    <a:pt x="6611" y="5902"/>
                  </a:lnTo>
                  <a:cubicBezTo>
                    <a:pt x="6834" y="5714"/>
                    <a:pt x="6843" y="5366"/>
                    <a:pt x="6638" y="5161"/>
                  </a:cubicBezTo>
                  <a:lnTo>
                    <a:pt x="1624" y="148"/>
                  </a:lnTo>
                  <a:cubicBezTo>
                    <a:pt x="1526" y="49"/>
                    <a:pt x="1395" y="0"/>
                    <a:pt x="1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7"/>
            <p:cNvSpPr/>
            <p:nvPr/>
          </p:nvSpPr>
          <p:spPr>
            <a:xfrm>
              <a:off x="4703338" y="2559600"/>
              <a:ext cx="110425" cy="110425"/>
            </a:xfrm>
            <a:custGeom>
              <a:avLst/>
              <a:gdLst/>
              <a:ahLst/>
              <a:cxnLst/>
              <a:rect l="l" t="t" r="r" b="b"/>
              <a:pathLst>
                <a:path w="4417" h="4417" extrusionOk="0">
                  <a:moveTo>
                    <a:pt x="385" y="0"/>
                  </a:moveTo>
                  <a:lnTo>
                    <a:pt x="1" y="1918"/>
                  </a:lnTo>
                  <a:lnTo>
                    <a:pt x="2499" y="4416"/>
                  </a:lnTo>
                  <a:lnTo>
                    <a:pt x="4417" y="4033"/>
                  </a:lnTo>
                  <a:lnTo>
                    <a:pt x="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7"/>
            <p:cNvSpPr/>
            <p:nvPr/>
          </p:nvSpPr>
          <p:spPr>
            <a:xfrm>
              <a:off x="4726088" y="2493350"/>
              <a:ext cx="154150" cy="154150"/>
            </a:xfrm>
            <a:custGeom>
              <a:avLst/>
              <a:gdLst/>
              <a:ahLst/>
              <a:cxnLst/>
              <a:rect l="l" t="t" r="r" b="b"/>
              <a:pathLst>
                <a:path w="6166" h="6166" extrusionOk="0">
                  <a:moveTo>
                    <a:pt x="1500" y="1"/>
                  </a:moveTo>
                  <a:lnTo>
                    <a:pt x="1" y="1740"/>
                  </a:lnTo>
                  <a:lnTo>
                    <a:pt x="4417" y="6165"/>
                  </a:lnTo>
                  <a:lnTo>
                    <a:pt x="6165" y="4658"/>
                  </a:lnTo>
                  <a:cubicBezTo>
                    <a:pt x="4060" y="3980"/>
                    <a:pt x="2195" y="2142"/>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7"/>
            <p:cNvSpPr/>
            <p:nvPr/>
          </p:nvSpPr>
          <p:spPr>
            <a:xfrm>
              <a:off x="4644688" y="2627175"/>
              <a:ext cx="101500" cy="100450"/>
            </a:xfrm>
            <a:custGeom>
              <a:avLst/>
              <a:gdLst/>
              <a:ahLst/>
              <a:cxnLst/>
              <a:rect l="l" t="t" r="r" b="b"/>
              <a:pathLst>
                <a:path w="4060" h="4018" extrusionOk="0">
                  <a:moveTo>
                    <a:pt x="1705" y="0"/>
                  </a:moveTo>
                  <a:lnTo>
                    <a:pt x="170" y="1740"/>
                  </a:lnTo>
                  <a:cubicBezTo>
                    <a:pt x="1" y="1945"/>
                    <a:pt x="10" y="2249"/>
                    <a:pt x="197" y="2436"/>
                  </a:cubicBezTo>
                  <a:lnTo>
                    <a:pt x="1624" y="3863"/>
                  </a:lnTo>
                  <a:cubicBezTo>
                    <a:pt x="1722" y="3966"/>
                    <a:pt x="1852" y="4017"/>
                    <a:pt x="1983" y="4017"/>
                  </a:cubicBezTo>
                  <a:cubicBezTo>
                    <a:pt x="2103" y="4017"/>
                    <a:pt x="2222" y="3975"/>
                    <a:pt x="2320" y="3890"/>
                  </a:cubicBezTo>
                  <a:lnTo>
                    <a:pt x="4060" y="2365"/>
                  </a:lnTo>
                  <a:lnTo>
                    <a:pt x="17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87"/>
          <p:cNvGrpSpPr/>
          <p:nvPr/>
        </p:nvGrpSpPr>
        <p:grpSpPr>
          <a:xfrm>
            <a:off x="5451950" y="1752747"/>
            <a:ext cx="185758" cy="351020"/>
            <a:chOff x="5330488" y="2295325"/>
            <a:chExt cx="228850" cy="432450"/>
          </a:xfrm>
        </p:grpSpPr>
        <p:sp>
          <p:nvSpPr>
            <p:cNvPr id="1007" name="Google Shape;1007;p87"/>
            <p:cNvSpPr/>
            <p:nvPr/>
          </p:nvSpPr>
          <p:spPr>
            <a:xfrm>
              <a:off x="5411238" y="2397675"/>
              <a:ext cx="66475" cy="76075"/>
            </a:xfrm>
            <a:custGeom>
              <a:avLst/>
              <a:gdLst/>
              <a:ahLst/>
              <a:cxnLst/>
              <a:rect l="l" t="t" r="r" b="b"/>
              <a:pathLst>
                <a:path w="2659" h="3043" extrusionOk="0">
                  <a:moveTo>
                    <a:pt x="821" y="1"/>
                  </a:moveTo>
                  <a:cubicBezTo>
                    <a:pt x="571" y="1"/>
                    <a:pt x="348" y="197"/>
                    <a:pt x="321" y="447"/>
                  </a:cubicBezTo>
                  <a:lnTo>
                    <a:pt x="0" y="3043"/>
                  </a:lnTo>
                  <a:lnTo>
                    <a:pt x="2659" y="3043"/>
                  </a:lnTo>
                  <a:lnTo>
                    <a:pt x="2338" y="447"/>
                  </a:lnTo>
                  <a:cubicBezTo>
                    <a:pt x="2311" y="197"/>
                    <a:pt x="2088" y="1"/>
                    <a:pt x="1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7"/>
            <p:cNvSpPr/>
            <p:nvPr/>
          </p:nvSpPr>
          <p:spPr>
            <a:xfrm>
              <a:off x="5431763"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7"/>
            <p:cNvSpPr/>
            <p:nvPr/>
          </p:nvSpPr>
          <p:spPr>
            <a:xfrm>
              <a:off x="5482388"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7"/>
            <p:cNvSpPr/>
            <p:nvPr/>
          </p:nvSpPr>
          <p:spPr>
            <a:xfrm>
              <a:off x="5431763" y="2296200"/>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7"/>
            <p:cNvSpPr/>
            <p:nvPr/>
          </p:nvSpPr>
          <p:spPr>
            <a:xfrm>
              <a:off x="5507813" y="2295325"/>
              <a:ext cx="25225" cy="25450"/>
            </a:xfrm>
            <a:custGeom>
              <a:avLst/>
              <a:gdLst/>
              <a:ahLst/>
              <a:cxnLst/>
              <a:rect l="l" t="t" r="r" b="b"/>
              <a:pathLst>
                <a:path w="1009" h="1018" extrusionOk="0">
                  <a:moveTo>
                    <a:pt x="509" y="0"/>
                  </a:moveTo>
                  <a:cubicBezTo>
                    <a:pt x="223" y="0"/>
                    <a:pt x="0" y="223"/>
                    <a:pt x="0" y="509"/>
                  </a:cubicBezTo>
                  <a:cubicBezTo>
                    <a:pt x="0" y="785"/>
                    <a:pt x="223" y="1017"/>
                    <a:pt x="509" y="1017"/>
                  </a:cubicBezTo>
                  <a:cubicBezTo>
                    <a:pt x="785" y="1017"/>
                    <a:pt x="1008" y="785"/>
                    <a:pt x="1008" y="509"/>
                  </a:cubicBezTo>
                  <a:cubicBezTo>
                    <a:pt x="1008" y="223"/>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7"/>
            <p:cNvSpPr/>
            <p:nvPr/>
          </p:nvSpPr>
          <p:spPr>
            <a:xfrm>
              <a:off x="5381113" y="2346825"/>
              <a:ext cx="25450" cy="25225"/>
            </a:xfrm>
            <a:custGeom>
              <a:avLst/>
              <a:gdLst/>
              <a:ahLst/>
              <a:cxnLst/>
              <a:rect l="l" t="t" r="r" b="b"/>
              <a:pathLst>
                <a:path w="1018" h="1009" extrusionOk="0">
                  <a:moveTo>
                    <a:pt x="509" y="1"/>
                  </a:moveTo>
                  <a:cubicBezTo>
                    <a:pt x="233" y="1"/>
                    <a:pt x="1" y="224"/>
                    <a:pt x="1" y="509"/>
                  </a:cubicBezTo>
                  <a:cubicBezTo>
                    <a:pt x="1" y="786"/>
                    <a:pt x="233"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7"/>
            <p:cNvSpPr/>
            <p:nvPr/>
          </p:nvSpPr>
          <p:spPr>
            <a:xfrm>
              <a:off x="5355913" y="2295325"/>
              <a:ext cx="25225" cy="25450"/>
            </a:xfrm>
            <a:custGeom>
              <a:avLst/>
              <a:gdLst/>
              <a:ahLst/>
              <a:cxnLst/>
              <a:rect l="l" t="t" r="r" b="b"/>
              <a:pathLst>
                <a:path w="1009" h="1018" extrusionOk="0">
                  <a:moveTo>
                    <a:pt x="500" y="0"/>
                  </a:moveTo>
                  <a:cubicBezTo>
                    <a:pt x="224" y="0"/>
                    <a:pt x="1" y="223"/>
                    <a:pt x="1" y="509"/>
                  </a:cubicBezTo>
                  <a:cubicBezTo>
                    <a:pt x="1" y="785"/>
                    <a:pt x="224" y="1017"/>
                    <a:pt x="500" y="1017"/>
                  </a:cubicBezTo>
                  <a:cubicBezTo>
                    <a:pt x="786" y="1017"/>
                    <a:pt x="1009" y="785"/>
                    <a:pt x="1009" y="509"/>
                  </a:cubicBezTo>
                  <a:cubicBezTo>
                    <a:pt x="1009" y="223"/>
                    <a:pt x="786"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7"/>
            <p:cNvSpPr/>
            <p:nvPr/>
          </p:nvSpPr>
          <p:spPr>
            <a:xfrm>
              <a:off x="5330488" y="2498925"/>
              <a:ext cx="228850" cy="228850"/>
            </a:xfrm>
            <a:custGeom>
              <a:avLst/>
              <a:gdLst/>
              <a:ahLst/>
              <a:cxnLst/>
              <a:rect l="l" t="t" r="r" b="b"/>
              <a:pathLst>
                <a:path w="9154" h="9154" extrusionOk="0">
                  <a:moveTo>
                    <a:pt x="4566" y="4056"/>
                  </a:moveTo>
                  <a:cubicBezTo>
                    <a:pt x="4843" y="4056"/>
                    <a:pt x="5068" y="4285"/>
                    <a:pt x="5068" y="4560"/>
                  </a:cubicBezTo>
                  <a:lnTo>
                    <a:pt x="5068" y="5068"/>
                  </a:lnTo>
                  <a:lnTo>
                    <a:pt x="5577" y="5068"/>
                  </a:lnTo>
                  <a:cubicBezTo>
                    <a:pt x="5871" y="5068"/>
                    <a:pt x="6112" y="5327"/>
                    <a:pt x="6076" y="5630"/>
                  </a:cubicBezTo>
                  <a:cubicBezTo>
                    <a:pt x="6049" y="5889"/>
                    <a:pt x="5817" y="6076"/>
                    <a:pt x="5559" y="6076"/>
                  </a:cubicBezTo>
                  <a:lnTo>
                    <a:pt x="5068" y="6076"/>
                  </a:lnTo>
                  <a:lnTo>
                    <a:pt x="5068" y="6576"/>
                  </a:lnTo>
                  <a:cubicBezTo>
                    <a:pt x="5068" y="6834"/>
                    <a:pt x="4881" y="7057"/>
                    <a:pt x="4622" y="7084"/>
                  </a:cubicBezTo>
                  <a:cubicBezTo>
                    <a:pt x="4601" y="7087"/>
                    <a:pt x="4580" y="7088"/>
                    <a:pt x="4559" y="7088"/>
                  </a:cubicBezTo>
                  <a:cubicBezTo>
                    <a:pt x="4276" y="7088"/>
                    <a:pt x="4051" y="6867"/>
                    <a:pt x="4051" y="6585"/>
                  </a:cubicBezTo>
                  <a:lnTo>
                    <a:pt x="4051" y="6076"/>
                  </a:lnTo>
                  <a:lnTo>
                    <a:pt x="3560" y="6076"/>
                  </a:lnTo>
                  <a:cubicBezTo>
                    <a:pt x="3302" y="6076"/>
                    <a:pt x="3079" y="5889"/>
                    <a:pt x="3043" y="5630"/>
                  </a:cubicBezTo>
                  <a:cubicBezTo>
                    <a:pt x="3016" y="5327"/>
                    <a:pt x="3248" y="5068"/>
                    <a:pt x="3551" y="5068"/>
                  </a:cubicBezTo>
                  <a:lnTo>
                    <a:pt x="4051" y="5068"/>
                  </a:lnTo>
                  <a:lnTo>
                    <a:pt x="4051" y="4577"/>
                  </a:lnTo>
                  <a:cubicBezTo>
                    <a:pt x="4051" y="4310"/>
                    <a:pt x="4247" y="4087"/>
                    <a:pt x="4506" y="4060"/>
                  </a:cubicBezTo>
                  <a:cubicBezTo>
                    <a:pt x="4526" y="4058"/>
                    <a:pt x="4546" y="4056"/>
                    <a:pt x="4566" y="4056"/>
                  </a:cubicBezTo>
                  <a:close/>
                  <a:moveTo>
                    <a:pt x="2044" y="1"/>
                  </a:moveTo>
                  <a:cubicBezTo>
                    <a:pt x="1785" y="1"/>
                    <a:pt x="1553" y="197"/>
                    <a:pt x="1526" y="456"/>
                  </a:cubicBezTo>
                  <a:cubicBezTo>
                    <a:pt x="1491" y="759"/>
                    <a:pt x="1732" y="1018"/>
                    <a:pt x="2026" y="1018"/>
                  </a:cubicBezTo>
                  <a:lnTo>
                    <a:pt x="3043" y="1018"/>
                  </a:lnTo>
                  <a:lnTo>
                    <a:pt x="3043" y="2062"/>
                  </a:lnTo>
                  <a:lnTo>
                    <a:pt x="1526" y="2062"/>
                  </a:lnTo>
                  <a:cubicBezTo>
                    <a:pt x="688" y="2062"/>
                    <a:pt x="1" y="2740"/>
                    <a:pt x="1" y="3578"/>
                  </a:cubicBezTo>
                  <a:lnTo>
                    <a:pt x="1" y="8645"/>
                  </a:lnTo>
                  <a:cubicBezTo>
                    <a:pt x="1" y="8922"/>
                    <a:pt x="233" y="9154"/>
                    <a:pt x="509" y="9154"/>
                  </a:cubicBezTo>
                  <a:lnTo>
                    <a:pt x="8645" y="9154"/>
                  </a:lnTo>
                  <a:cubicBezTo>
                    <a:pt x="8922" y="9154"/>
                    <a:pt x="9154" y="8922"/>
                    <a:pt x="9154" y="8645"/>
                  </a:cubicBezTo>
                  <a:lnTo>
                    <a:pt x="9154" y="3578"/>
                  </a:lnTo>
                  <a:cubicBezTo>
                    <a:pt x="9154" y="2740"/>
                    <a:pt x="8476" y="2062"/>
                    <a:pt x="7637" y="2062"/>
                  </a:cubicBezTo>
                  <a:lnTo>
                    <a:pt x="6076" y="2062"/>
                  </a:lnTo>
                  <a:lnTo>
                    <a:pt x="6076" y="1018"/>
                  </a:lnTo>
                  <a:lnTo>
                    <a:pt x="7084" y="1018"/>
                  </a:lnTo>
                  <a:cubicBezTo>
                    <a:pt x="7343" y="1018"/>
                    <a:pt x="7566" y="822"/>
                    <a:pt x="7593" y="563"/>
                  </a:cubicBezTo>
                  <a:cubicBezTo>
                    <a:pt x="7628" y="260"/>
                    <a:pt x="7388" y="1"/>
                    <a:pt x="7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87"/>
          <p:cNvGrpSpPr/>
          <p:nvPr/>
        </p:nvGrpSpPr>
        <p:grpSpPr>
          <a:xfrm>
            <a:off x="7328059" y="1752759"/>
            <a:ext cx="324619" cy="351020"/>
            <a:chOff x="5828513" y="2295325"/>
            <a:chExt cx="399925" cy="432450"/>
          </a:xfrm>
        </p:grpSpPr>
        <p:sp>
          <p:nvSpPr>
            <p:cNvPr id="1016" name="Google Shape;1016;p87"/>
            <p:cNvSpPr/>
            <p:nvPr/>
          </p:nvSpPr>
          <p:spPr>
            <a:xfrm>
              <a:off x="5828513" y="2295325"/>
              <a:ext cx="133850" cy="94350"/>
            </a:xfrm>
            <a:custGeom>
              <a:avLst/>
              <a:gdLst/>
              <a:ahLst/>
              <a:cxnLst/>
              <a:rect l="l" t="t" r="r" b="b"/>
              <a:pathLst>
                <a:path w="5354" h="3774" extrusionOk="0">
                  <a:moveTo>
                    <a:pt x="4556" y="0"/>
                  </a:moveTo>
                  <a:cubicBezTo>
                    <a:pt x="4524" y="0"/>
                    <a:pt x="4493" y="3"/>
                    <a:pt x="4461" y="9"/>
                  </a:cubicBezTo>
                  <a:lnTo>
                    <a:pt x="438" y="785"/>
                  </a:lnTo>
                  <a:cubicBezTo>
                    <a:pt x="179" y="839"/>
                    <a:pt x="1" y="1088"/>
                    <a:pt x="36" y="1347"/>
                  </a:cubicBezTo>
                  <a:lnTo>
                    <a:pt x="366" y="3774"/>
                  </a:lnTo>
                  <a:lnTo>
                    <a:pt x="5353" y="2658"/>
                  </a:lnTo>
                  <a:lnTo>
                    <a:pt x="5059" y="437"/>
                  </a:lnTo>
                  <a:cubicBezTo>
                    <a:pt x="5027" y="183"/>
                    <a:pt x="4805" y="0"/>
                    <a:pt x="4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7"/>
            <p:cNvSpPr/>
            <p:nvPr/>
          </p:nvSpPr>
          <p:spPr>
            <a:xfrm>
              <a:off x="6112438" y="2600200"/>
              <a:ext cx="38825" cy="101275"/>
            </a:xfrm>
            <a:custGeom>
              <a:avLst/>
              <a:gdLst/>
              <a:ahLst/>
              <a:cxnLst/>
              <a:rect l="l" t="t" r="r" b="b"/>
              <a:pathLst>
                <a:path w="1553" h="4051" extrusionOk="0">
                  <a:moveTo>
                    <a:pt x="678" y="0"/>
                  </a:moveTo>
                  <a:lnTo>
                    <a:pt x="0" y="9"/>
                  </a:lnTo>
                  <a:lnTo>
                    <a:pt x="18" y="4050"/>
                  </a:lnTo>
                  <a:lnTo>
                    <a:pt x="705" y="4050"/>
                  </a:lnTo>
                  <a:cubicBezTo>
                    <a:pt x="1178" y="4050"/>
                    <a:pt x="1552" y="3667"/>
                    <a:pt x="1552" y="3194"/>
                  </a:cubicBezTo>
                  <a:lnTo>
                    <a:pt x="1535" y="848"/>
                  </a:lnTo>
                  <a:cubicBezTo>
                    <a:pt x="1535" y="366"/>
                    <a:pt x="1142"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7"/>
            <p:cNvSpPr/>
            <p:nvPr/>
          </p:nvSpPr>
          <p:spPr>
            <a:xfrm>
              <a:off x="6174663" y="2566975"/>
              <a:ext cx="53775" cy="33900"/>
            </a:xfrm>
            <a:custGeom>
              <a:avLst/>
              <a:gdLst/>
              <a:ahLst/>
              <a:cxnLst/>
              <a:rect l="l" t="t" r="r" b="b"/>
              <a:pathLst>
                <a:path w="2151" h="1356" extrusionOk="0">
                  <a:moveTo>
                    <a:pt x="1581" y="0"/>
                  </a:moveTo>
                  <a:cubicBezTo>
                    <a:pt x="1527" y="0"/>
                    <a:pt x="1472" y="9"/>
                    <a:pt x="1419" y="27"/>
                  </a:cubicBezTo>
                  <a:lnTo>
                    <a:pt x="402" y="366"/>
                  </a:lnTo>
                  <a:cubicBezTo>
                    <a:pt x="143" y="455"/>
                    <a:pt x="0" y="740"/>
                    <a:pt x="80" y="1008"/>
                  </a:cubicBezTo>
                  <a:cubicBezTo>
                    <a:pt x="152" y="1222"/>
                    <a:pt x="354" y="1356"/>
                    <a:pt x="564" y="1356"/>
                  </a:cubicBezTo>
                  <a:cubicBezTo>
                    <a:pt x="617" y="1356"/>
                    <a:pt x="670" y="1347"/>
                    <a:pt x="723" y="1329"/>
                  </a:cubicBezTo>
                  <a:lnTo>
                    <a:pt x="1740" y="990"/>
                  </a:lnTo>
                  <a:cubicBezTo>
                    <a:pt x="1998" y="901"/>
                    <a:pt x="2150" y="615"/>
                    <a:pt x="2061" y="348"/>
                  </a:cubicBezTo>
                  <a:cubicBezTo>
                    <a:pt x="1990" y="134"/>
                    <a:pt x="1793" y="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7"/>
            <p:cNvSpPr/>
            <p:nvPr/>
          </p:nvSpPr>
          <p:spPr>
            <a:xfrm>
              <a:off x="6175313" y="2626500"/>
              <a:ext cx="52225" cy="25225"/>
            </a:xfrm>
            <a:custGeom>
              <a:avLst/>
              <a:gdLst/>
              <a:ahLst/>
              <a:cxnLst/>
              <a:rect l="l" t="t" r="r" b="b"/>
              <a:pathLst>
                <a:path w="2089" h="1009" extrusionOk="0">
                  <a:moveTo>
                    <a:pt x="554" y="1"/>
                  </a:moveTo>
                  <a:cubicBezTo>
                    <a:pt x="295" y="1"/>
                    <a:pt x="63" y="188"/>
                    <a:pt x="37" y="447"/>
                  </a:cubicBezTo>
                  <a:cubicBezTo>
                    <a:pt x="1" y="750"/>
                    <a:pt x="242" y="1009"/>
                    <a:pt x="536" y="1009"/>
                  </a:cubicBezTo>
                  <a:lnTo>
                    <a:pt x="1535" y="1009"/>
                  </a:lnTo>
                  <a:cubicBezTo>
                    <a:pt x="1794" y="1009"/>
                    <a:pt x="2026" y="821"/>
                    <a:pt x="2053" y="563"/>
                  </a:cubicBezTo>
                  <a:cubicBezTo>
                    <a:pt x="2088" y="259"/>
                    <a:pt x="184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7"/>
            <p:cNvSpPr/>
            <p:nvPr/>
          </p:nvSpPr>
          <p:spPr>
            <a:xfrm>
              <a:off x="6174438" y="2676700"/>
              <a:ext cx="53775" cy="33900"/>
            </a:xfrm>
            <a:custGeom>
              <a:avLst/>
              <a:gdLst/>
              <a:ahLst/>
              <a:cxnLst/>
              <a:rect l="l" t="t" r="r" b="b"/>
              <a:pathLst>
                <a:path w="2151" h="1356" extrusionOk="0">
                  <a:moveTo>
                    <a:pt x="569" y="0"/>
                  </a:moveTo>
                  <a:cubicBezTo>
                    <a:pt x="357" y="0"/>
                    <a:pt x="161" y="134"/>
                    <a:pt x="89" y="348"/>
                  </a:cubicBezTo>
                  <a:cubicBezTo>
                    <a:pt x="0" y="615"/>
                    <a:pt x="143" y="901"/>
                    <a:pt x="411" y="990"/>
                  </a:cubicBezTo>
                  <a:lnTo>
                    <a:pt x="1419" y="1329"/>
                  </a:lnTo>
                  <a:cubicBezTo>
                    <a:pt x="1473" y="1347"/>
                    <a:pt x="1527" y="1356"/>
                    <a:pt x="1581" y="1356"/>
                  </a:cubicBezTo>
                  <a:cubicBezTo>
                    <a:pt x="1793" y="1356"/>
                    <a:pt x="1990" y="1222"/>
                    <a:pt x="2061" y="1008"/>
                  </a:cubicBezTo>
                  <a:cubicBezTo>
                    <a:pt x="2150" y="740"/>
                    <a:pt x="2007" y="455"/>
                    <a:pt x="1740" y="366"/>
                  </a:cubicBezTo>
                  <a:lnTo>
                    <a:pt x="732" y="27"/>
                  </a:lnTo>
                  <a:cubicBezTo>
                    <a:pt x="678" y="9"/>
                    <a:pt x="623" y="0"/>
                    <a:pt x="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7"/>
            <p:cNvSpPr/>
            <p:nvPr/>
          </p:nvSpPr>
          <p:spPr>
            <a:xfrm>
              <a:off x="5831638" y="2385950"/>
              <a:ext cx="256275" cy="341825"/>
            </a:xfrm>
            <a:custGeom>
              <a:avLst/>
              <a:gdLst/>
              <a:ahLst/>
              <a:cxnLst/>
              <a:rect l="l" t="t" r="r" b="b"/>
              <a:pathLst>
                <a:path w="10251" h="13673" extrusionOk="0">
                  <a:moveTo>
                    <a:pt x="5685" y="1"/>
                  </a:moveTo>
                  <a:cubicBezTo>
                    <a:pt x="5647" y="1"/>
                    <a:pt x="5607" y="5"/>
                    <a:pt x="5567" y="15"/>
                  </a:cubicBezTo>
                  <a:lnTo>
                    <a:pt x="429" y="1157"/>
                  </a:lnTo>
                  <a:cubicBezTo>
                    <a:pt x="170" y="1210"/>
                    <a:pt x="1" y="1451"/>
                    <a:pt x="36" y="1710"/>
                  </a:cubicBezTo>
                  <a:lnTo>
                    <a:pt x="232" y="3280"/>
                  </a:lnTo>
                  <a:lnTo>
                    <a:pt x="3408" y="2557"/>
                  </a:lnTo>
                  <a:cubicBezTo>
                    <a:pt x="3446" y="2549"/>
                    <a:pt x="3484" y="2544"/>
                    <a:pt x="3521" y="2544"/>
                  </a:cubicBezTo>
                  <a:cubicBezTo>
                    <a:pt x="3749" y="2544"/>
                    <a:pt x="3961" y="2702"/>
                    <a:pt x="4015" y="2932"/>
                  </a:cubicBezTo>
                  <a:cubicBezTo>
                    <a:pt x="4077" y="3209"/>
                    <a:pt x="3908" y="3476"/>
                    <a:pt x="3631" y="3539"/>
                  </a:cubicBezTo>
                  <a:lnTo>
                    <a:pt x="366" y="4288"/>
                  </a:lnTo>
                  <a:lnTo>
                    <a:pt x="491" y="5269"/>
                  </a:lnTo>
                  <a:lnTo>
                    <a:pt x="3667" y="4538"/>
                  </a:lnTo>
                  <a:cubicBezTo>
                    <a:pt x="3704" y="4529"/>
                    <a:pt x="3742" y="4525"/>
                    <a:pt x="3779" y="4525"/>
                  </a:cubicBezTo>
                  <a:cubicBezTo>
                    <a:pt x="4008" y="4525"/>
                    <a:pt x="4220" y="4683"/>
                    <a:pt x="4274" y="4921"/>
                  </a:cubicBezTo>
                  <a:cubicBezTo>
                    <a:pt x="4336" y="5189"/>
                    <a:pt x="4167" y="5466"/>
                    <a:pt x="3890" y="5528"/>
                  </a:cubicBezTo>
                  <a:lnTo>
                    <a:pt x="625" y="6277"/>
                  </a:lnTo>
                  <a:lnTo>
                    <a:pt x="1526" y="13227"/>
                  </a:lnTo>
                  <a:cubicBezTo>
                    <a:pt x="1553" y="13477"/>
                    <a:pt x="1767" y="13673"/>
                    <a:pt x="2026" y="13673"/>
                  </a:cubicBezTo>
                  <a:lnTo>
                    <a:pt x="9742" y="13673"/>
                  </a:lnTo>
                  <a:cubicBezTo>
                    <a:pt x="10028" y="13673"/>
                    <a:pt x="10251" y="13441"/>
                    <a:pt x="10251" y="13164"/>
                  </a:cubicBezTo>
                  <a:lnTo>
                    <a:pt x="10224" y="8097"/>
                  </a:lnTo>
                  <a:cubicBezTo>
                    <a:pt x="10224" y="7821"/>
                    <a:pt x="9992" y="7598"/>
                    <a:pt x="9716" y="7598"/>
                  </a:cubicBezTo>
                  <a:lnTo>
                    <a:pt x="7137" y="7598"/>
                  </a:lnTo>
                  <a:lnTo>
                    <a:pt x="6183" y="443"/>
                  </a:lnTo>
                  <a:cubicBezTo>
                    <a:pt x="6144" y="188"/>
                    <a:pt x="5932" y="1"/>
                    <a:pt x="5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970"/>
                                        </p:tgtEl>
                                        <p:attrNameLst>
                                          <p:attrName>style.visibility</p:attrName>
                                        </p:attrNameLst>
                                      </p:cBhvr>
                                      <p:to>
                                        <p:strVal val="visible"/>
                                      </p:to>
                                    </p:set>
                                    <p:anim calcmode="lin" valueType="num">
                                      <p:cBhvr additive="base">
                                        <p:cTn id="11" dur="1000"/>
                                        <p:tgtEl>
                                          <p:spTgt spid="970"/>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971"/>
                                        </p:tgtEl>
                                        <p:attrNameLst>
                                          <p:attrName>style.visibility</p:attrName>
                                        </p:attrNameLst>
                                      </p:cBhvr>
                                      <p:to>
                                        <p:strVal val="visible"/>
                                      </p:to>
                                    </p:set>
                                    <p:anim calcmode="lin" valueType="num">
                                      <p:cBhvr additive="base">
                                        <p:cTn id="14" dur="1000"/>
                                        <p:tgtEl>
                                          <p:spTgt spid="971"/>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974"/>
                                        </p:tgtEl>
                                        <p:attrNameLst>
                                          <p:attrName>style.visibility</p:attrName>
                                        </p:attrNameLst>
                                      </p:cBhvr>
                                      <p:to>
                                        <p:strVal val="visible"/>
                                      </p:to>
                                    </p:set>
                                    <p:anim calcmode="lin" valueType="num">
                                      <p:cBhvr additive="base">
                                        <p:cTn id="17" dur="1000"/>
                                        <p:tgtEl>
                                          <p:spTgt spid="97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975"/>
                                        </p:tgtEl>
                                        <p:attrNameLst>
                                          <p:attrName>style.visibility</p:attrName>
                                        </p:attrNameLst>
                                      </p:cBhvr>
                                      <p:to>
                                        <p:strVal val="visible"/>
                                      </p:to>
                                    </p:set>
                                    <p:anim calcmode="lin" valueType="num">
                                      <p:cBhvr additive="base">
                                        <p:cTn id="20" dur="1000"/>
                                        <p:tgtEl>
                                          <p:spTgt spid="975"/>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978"/>
                                        </p:tgtEl>
                                        <p:attrNameLst>
                                          <p:attrName>style.visibility</p:attrName>
                                        </p:attrNameLst>
                                      </p:cBhvr>
                                      <p:to>
                                        <p:strVal val="visible"/>
                                      </p:to>
                                    </p:set>
                                    <p:anim calcmode="lin" valueType="num">
                                      <p:cBhvr additive="base">
                                        <p:cTn id="23" dur="1000"/>
                                        <p:tgtEl>
                                          <p:spTgt spid="978"/>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979"/>
                                        </p:tgtEl>
                                        <p:attrNameLst>
                                          <p:attrName>style.visibility</p:attrName>
                                        </p:attrNameLst>
                                      </p:cBhvr>
                                      <p:to>
                                        <p:strVal val="visible"/>
                                      </p:to>
                                    </p:set>
                                    <p:anim calcmode="lin" valueType="num">
                                      <p:cBhvr additive="base">
                                        <p:cTn id="26" dur="1000"/>
                                        <p:tgtEl>
                                          <p:spTgt spid="979"/>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982"/>
                                        </p:tgtEl>
                                        <p:attrNameLst>
                                          <p:attrName>style.visibility</p:attrName>
                                        </p:attrNameLst>
                                      </p:cBhvr>
                                      <p:to>
                                        <p:strVal val="visible"/>
                                      </p:to>
                                    </p:set>
                                    <p:anim calcmode="lin" valueType="num">
                                      <p:cBhvr additive="base">
                                        <p:cTn id="29" dur="1000"/>
                                        <p:tgtEl>
                                          <p:spTgt spid="982"/>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983"/>
                                        </p:tgtEl>
                                        <p:attrNameLst>
                                          <p:attrName>style.visibility</p:attrName>
                                        </p:attrNameLst>
                                      </p:cBhvr>
                                      <p:to>
                                        <p:strVal val="visible"/>
                                      </p:to>
                                    </p:set>
                                    <p:anim calcmode="lin" valueType="num">
                                      <p:cBhvr additive="base">
                                        <p:cTn id="32" dur="1000"/>
                                        <p:tgtEl>
                                          <p:spTgt spid="983"/>
                                        </p:tgtEl>
                                        <p:attrNameLst>
                                          <p:attrName>ppt_x</p:attrName>
                                        </p:attrNameLst>
                                      </p:cBhvr>
                                      <p:tavLst>
                                        <p:tav tm="0">
                                          <p:val>
                                            <p:strVal val="#ppt_x-1"/>
                                          </p:val>
                                        </p:tav>
                                        <p:tav tm="100000">
                                          <p:val>
                                            <p:strVal val="#ppt_x"/>
                                          </p:val>
                                        </p:tav>
                                      </p:tavLst>
                                    </p:anim>
                                  </p:childTnLst>
                                </p:cTn>
                              </p:par>
                            </p:childTnLst>
                          </p:cTn>
                        </p:par>
                        <p:par>
                          <p:cTn id="33" fill="hold">
                            <p:stCondLst>
                              <p:cond delay="2000"/>
                            </p:stCondLst>
                            <p:childTnLst>
                              <p:par>
                                <p:cTn id="34" presetID="2" presetClass="entr" presetSubtype="2" fill="hold" nodeType="afterEffect">
                                  <p:stCondLst>
                                    <p:cond delay="0"/>
                                  </p:stCondLst>
                                  <p:childTnLst>
                                    <p:set>
                                      <p:cBhvr>
                                        <p:cTn id="35" dur="1" fill="hold">
                                          <p:stCondLst>
                                            <p:cond delay="0"/>
                                          </p:stCondLst>
                                        </p:cTn>
                                        <p:tgtEl>
                                          <p:spTgt spid="972"/>
                                        </p:tgtEl>
                                        <p:attrNameLst>
                                          <p:attrName>style.visibility</p:attrName>
                                        </p:attrNameLst>
                                      </p:cBhvr>
                                      <p:to>
                                        <p:strVal val="visible"/>
                                      </p:to>
                                    </p:set>
                                    <p:anim calcmode="lin" valueType="num">
                                      <p:cBhvr additive="base">
                                        <p:cTn id="36" dur="1000"/>
                                        <p:tgtEl>
                                          <p:spTgt spid="972"/>
                                        </p:tgtEl>
                                        <p:attrNameLst>
                                          <p:attrName>ppt_x</p:attrName>
                                        </p:attrNameLst>
                                      </p:cBhvr>
                                      <p:tavLst>
                                        <p:tav tm="0">
                                          <p:val>
                                            <p:strVal val="#ppt_x+1"/>
                                          </p:val>
                                        </p:tav>
                                        <p:tav tm="100000">
                                          <p:val>
                                            <p:strVal val="#ppt_x"/>
                                          </p:val>
                                        </p:tav>
                                      </p:tavLst>
                                    </p:anim>
                                  </p:childTnLst>
                                </p:cTn>
                              </p:par>
                              <p:par>
                                <p:cTn id="37" presetID="2" presetClass="entr" presetSubtype="2" fill="hold" nodeType="withEffect">
                                  <p:stCondLst>
                                    <p:cond delay="0"/>
                                  </p:stCondLst>
                                  <p:childTnLst>
                                    <p:set>
                                      <p:cBhvr>
                                        <p:cTn id="38" dur="1" fill="hold">
                                          <p:stCondLst>
                                            <p:cond delay="0"/>
                                          </p:stCondLst>
                                        </p:cTn>
                                        <p:tgtEl>
                                          <p:spTgt spid="973"/>
                                        </p:tgtEl>
                                        <p:attrNameLst>
                                          <p:attrName>style.visibility</p:attrName>
                                        </p:attrNameLst>
                                      </p:cBhvr>
                                      <p:to>
                                        <p:strVal val="visible"/>
                                      </p:to>
                                    </p:set>
                                    <p:anim calcmode="lin" valueType="num">
                                      <p:cBhvr additive="base">
                                        <p:cTn id="39" dur="1000"/>
                                        <p:tgtEl>
                                          <p:spTgt spid="973"/>
                                        </p:tgtEl>
                                        <p:attrNameLst>
                                          <p:attrName>ppt_x</p:attrName>
                                        </p:attrNameLst>
                                      </p:cBhvr>
                                      <p:tavLst>
                                        <p:tav tm="0">
                                          <p:val>
                                            <p:strVal val="#ppt_x+1"/>
                                          </p:val>
                                        </p:tav>
                                        <p:tav tm="100000">
                                          <p:val>
                                            <p:strVal val="#ppt_x"/>
                                          </p:val>
                                        </p:tav>
                                      </p:tavLst>
                                    </p:anim>
                                  </p:childTnLst>
                                </p:cTn>
                              </p:par>
                              <p:par>
                                <p:cTn id="40" presetID="2" presetClass="entr" presetSubtype="2" fill="hold" nodeType="withEffect">
                                  <p:stCondLst>
                                    <p:cond delay="0"/>
                                  </p:stCondLst>
                                  <p:childTnLst>
                                    <p:set>
                                      <p:cBhvr>
                                        <p:cTn id="41" dur="1" fill="hold">
                                          <p:stCondLst>
                                            <p:cond delay="0"/>
                                          </p:stCondLst>
                                        </p:cTn>
                                        <p:tgtEl>
                                          <p:spTgt spid="976"/>
                                        </p:tgtEl>
                                        <p:attrNameLst>
                                          <p:attrName>style.visibility</p:attrName>
                                        </p:attrNameLst>
                                      </p:cBhvr>
                                      <p:to>
                                        <p:strVal val="visible"/>
                                      </p:to>
                                    </p:set>
                                    <p:anim calcmode="lin" valueType="num">
                                      <p:cBhvr additive="base">
                                        <p:cTn id="42" dur="1000"/>
                                        <p:tgtEl>
                                          <p:spTgt spid="976"/>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977"/>
                                        </p:tgtEl>
                                        <p:attrNameLst>
                                          <p:attrName>style.visibility</p:attrName>
                                        </p:attrNameLst>
                                      </p:cBhvr>
                                      <p:to>
                                        <p:strVal val="visible"/>
                                      </p:to>
                                    </p:set>
                                    <p:anim calcmode="lin" valueType="num">
                                      <p:cBhvr additive="base">
                                        <p:cTn id="45" dur="1000"/>
                                        <p:tgtEl>
                                          <p:spTgt spid="977"/>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80"/>
                                        </p:tgtEl>
                                        <p:attrNameLst>
                                          <p:attrName>style.visibility</p:attrName>
                                        </p:attrNameLst>
                                      </p:cBhvr>
                                      <p:to>
                                        <p:strVal val="visible"/>
                                      </p:to>
                                    </p:set>
                                    <p:anim calcmode="lin" valueType="num">
                                      <p:cBhvr additive="base">
                                        <p:cTn id="48" dur="1000"/>
                                        <p:tgtEl>
                                          <p:spTgt spid="980"/>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81"/>
                                        </p:tgtEl>
                                        <p:attrNameLst>
                                          <p:attrName>style.visibility</p:attrName>
                                        </p:attrNameLst>
                                      </p:cBhvr>
                                      <p:to>
                                        <p:strVal val="visible"/>
                                      </p:to>
                                    </p:set>
                                    <p:anim calcmode="lin" valueType="num">
                                      <p:cBhvr additive="base">
                                        <p:cTn id="51" dur="1000"/>
                                        <p:tgtEl>
                                          <p:spTgt spid="981"/>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984"/>
                                        </p:tgtEl>
                                        <p:attrNameLst>
                                          <p:attrName>style.visibility</p:attrName>
                                        </p:attrNameLst>
                                      </p:cBhvr>
                                      <p:to>
                                        <p:strVal val="visible"/>
                                      </p:to>
                                    </p:set>
                                    <p:anim calcmode="lin" valueType="num">
                                      <p:cBhvr additive="base">
                                        <p:cTn id="54" dur="1000"/>
                                        <p:tgtEl>
                                          <p:spTgt spid="984"/>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985"/>
                                        </p:tgtEl>
                                        <p:attrNameLst>
                                          <p:attrName>style.visibility</p:attrName>
                                        </p:attrNameLst>
                                      </p:cBhvr>
                                      <p:to>
                                        <p:strVal val="visible"/>
                                      </p:to>
                                    </p:set>
                                    <p:anim calcmode="lin" valueType="num">
                                      <p:cBhvr additive="base">
                                        <p:cTn id="57" dur="1000"/>
                                        <p:tgtEl>
                                          <p:spTgt spid="985"/>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986"/>
                                        </p:tgtEl>
                                        <p:attrNameLst>
                                          <p:attrName>style.visibility</p:attrName>
                                        </p:attrNameLst>
                                      </p:cBhvr>
                                      <p:to>
                                        <p:strVal val="visible"/>
                                      </p:to>
                                    </p:set>
                                    <p:anim calcmode="lin" valueType="num">
                                      <p:cBhvr additive="base">
                                        <p:cTn id="60" dur="1000"/>
                                        <p:tgtEl>
                                          <p:spTgt spid="986"/>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7"/>
                                        </p:tgtEl>
                                        <p:attrNameLst>
                                          <p:attrName>style.visibility</p:attrName>
                                        </p:attrNameLst>
                                      </p:cBhvr>
                                      <p:to>
                                        <p:strVal val="visible"/>
                                      </p:to>
                                    </p:set>
                                    <p:anim calcmode="lin" valueType="num">
                                      <p:cBhvr additive="base">
                                        <p:cTn id="63" dur="1000"/>
                                        <p:tgtEl>
                                          <p:spTgt spid="987"/>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8"/>
                                        </p:tgtEl>
                                        <p:attrNameLst>
                                          <p:attrName>style.visibility</p:attrName>
                                        </p:attrNameLst>
                                      </p:cBhvr>
                                      <p:to>
                                        <p:strVal val="visible"/>
                                      </p:to>
                                    </p:set>
                                    <p:anim calcmode="lin" valueType="num">
                                      <p:cBhvr additive="base">
                                        <p:cTn id="66" dur="1000"/>
                                        <p:tgtEl>
                                          <p:spTgt spid="988"/>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9"/>
                                        </p:tgtEl>
                                        <p:attrNameLst>
                                          <p:attrName>style.visibility</p:attrName>
                                        </p:attrNameLst>
                                      </p:cBhvr>
                                      <p:to>
                                        <p:strVal val="visible"/>
                                      </p:to>
                                    </p:set>
                                    <p:anim calcmode="lin" valueType="num">
                                      <p:cBhvr additive="base">
                                        <p:cTn id="69" dur="1000"/>
                                        <p:tgtEl>
                                          <p:spTgt spid="989"/>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1000"/>
                                        </p:tgtEl>
                                        <p:attrNameLst>
                                          <p:attrName>style.visibility</p:attrName>
                                        </p:attrNameLst>
                                      </p:cBhvr>
                                      <p:to>
                                        <p:strVal val="visible"/>
                                      </p:to>
                                    </p:set>
                                    <p:anim calcmode="lin" valueType="num">
                                      <p:cBhvr additive="base">
                                        <p:cTn id="72" dur="1000"/>
                                        <p:tgtEl>
                                          <p:spTgt spid="1000"/>
                                        </p:tgtEl>
                                        <p:attrNameLst>
                                          <p:attrName>ppt_x</p:attrName>
                                        </p:attrNameLst>
                                      </p:cBhvr>
                                      <p:tavLst>
                                        <p:tav tm="0">
                                          <p:val>
                                            <p:strVal val="#ppt_x+1"/>
                                          </p:val>
                                        </p:tav>
                                        <p:tav tm="100000">
                                          <p:val>
                                            <p:strVal val="#ppt_x"/>
                                          </p:val>
                                        </p:tav>
                                      </p:tavLst>
                                    </p:anim>
                                  </p:childTnLst>
                                </p:cTn>
                              </p:par>
                              <p:par>
                                <p:cTn id="73" presetID="2" presetClass="entr" presetSubtype="2" fill="hold" nodeType="withEffect">
                                  <p:stCondLst>
                                    <p:cond delay="0"/>
                                  </p:stCondLst>
                                  <p:childTnLst>
                                    <p:set>
                                      <p:cBhvr>
                                        <p:cTn id="74" dur="1" fill="hold">
                                          <p:stCondLst>
                                            <p:cond delay="0"/>
                                          </p:stCondLst>
                                        </p:cTn>
                                        <p:tgtEl>
                                          <p:spTgt spid="1006"/>
                                        </p:tgtEl>
                                        <p:attrNameLst>
                                          <p:attrName>style.visibility</p:attrName>
                                        </p:attrNameLst>
                                      </p:cBhvr>
                                      <p:to>
                                        <p:strVal val="visible"/>
                                      </p:to>
                                    </p:set>
                                    <p:anim calcmode="lin" valueType="num">
                                      <p:cBhvr additive="base">
                                        <p:cTn id="75" dur="1000"/>
                                        <p:tgtEl>
                                          <p:spTgt spid="1006"/>
                                        </p:tgtEl>
                                        <p:attrNameLst>
                                          <p:attrName>ppt_x</p:attrName>
                                        </p:attrNameLst>
                                      </p:cBhvr>
                                      <p:tavLst>
                                        <p:tav tm="0">
                                          <p:val>
                                            <p:strVal val="#ppt_x+1"/>
                                          </p:val>
                                        </p:tav>
                                        <p:tav tm="100000">
                                          <p:val>
                                            <p:strVal val="#ppt_x"/>
                                          </p:val>
                                        </p:tav>
                                      </p:tavLst>
                                    </p:anim>
                                  </p:childTnLst>
                                </p:cTn>
                              </p:par>
                              <p:par>
                                <p:cTn id="76" presetID="2" presetClass="entr" presetSubtype="2" fill="hold" nodeType="withEffect">
                                  <p:stCondLst>
                                    <p:cond delay="0"/>
                                  </p:stCondLst>
                                  <p:childTnLst>
                                    <p:set>
                                      <p:cBhvr>
                                        <p:cTn id="77" dur="1" fill="hold">
                                          <p:stCondLst>
                                            <p:cond delay="0"/>
                                          </p:stCondLst>
                                        </p:cTn>
                                        <p:tgtEl>
                                          <p:spTgt spid="1015"/>
                                        </p:tgtEl>
                                        <p:attrNameLst>
                                          <p:attrName>style.visibility</p:attrName>
                                        </p:attrNameLst>
                                      </p:cBhvr>
                                      <p:to>
                                        <p:strVal val="visible"/>
                                      </p:to>
                                    </p:set>
                                    <p:anim calcmode="lin" valueType="num">
                                      <p:cBhvr additive="base">
                                        <p:cTn id="78" dur="1000"/>
                                        <p:tgtEl>
                                          <p:spTgt spid="10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8"/>
          <p:cNvSpPr/>
          <p:nvPr/>
        </p:nvSpPr>
        <p:spPr>
          <a:xfrm>
            <a:off x="72090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7" name="Google Shape;1027;p88"/>
          <p:cNvCxnSpPr>
            <a:stCxn id="1028" idx="2"/>
            <a:endCxn id="1026" idx="0"/>
          </p:cNvCxnSpPr>
          <p:nvPr/>
        </p:nvCxnSpPr>
        <p:spPr>
          <a:xfrm>
            <a:off x="75426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29" name="Google Shape;1029;p88"/>
          <p:cNvCxnSpPr>
            <a:stCxn id="1026" idx="4"/>
            <a:endCxn id="1030" idx="0"/>
          </p:cNvCxnSpPr>
          <p:nvPr/>
        </p:nvCxnSpPr>
        <p:spPr>
          <a:xfrm>
            <a:off x="75426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31" name="Google Shape;1031;p88"/>
          <p:cNvSpPr/>
          <p:nvPr/>
        </p:nvSpPr>
        <p:spPr>
          <a:xfrm>
            <a:off x="57237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2" name="Google Shape;1032;p88"/>
          <p:cNvCxnSpPr>
            <a:stCxn id="1033" idx="2"/>
            <a:endCxn id="1031" idx="0"/>
          </p:cNvCxnSpPr>
          <p:nvPr/>
        </p:nvCxnSpPr>
        <p:spPr>
          <a:xfrm>
            <a:off x="60572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34" name="Google Shape;1034;p88"/>
          <p:cNvCxnSpPr>
            <a:stCxn id="1031" idx="4"/>
            <a:endCxn id="1035" idx="0"/>
          </p:cNvCxnSpPr>
          <p:nvPr/>
        </p:nvCxnSpPr>
        <p:spPr>
          <a:xfrm>
            <a:off x="60573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36" name="Google Shape;1036;p88"/>
          <p:cNvSpPr/>
          <p:nvPr/>
        </p:nvSpPr>
        <p:spPr>
          <a:xfrm>
            <a:off x="42384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7" name="Google Shape;1037;p88"/>
          <p:cNvCxnSpPr>
            <a:stCxn id="1038" idx="2"/>
            <a:endCxn id="1036" idx="0"/>
          </p:cNvCxnSpPr>
          <p:nvPr/>
        </p:nvCxnSpPr>
        <p:spPr>
          <a:xfrm>
            <a:off x="45720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39" name="Google Shape;1039;p88"/>
          <p:cNvCxnSpPr>
            <a:stCxn id="1036" idx="4"/>
            <a:endCxn id="1040" idx="0"/>
          </p:cNvCxnSpPr>
          <p:nvPr/>
        </p:nvCxnSpPr>
        <p:spPr>
          <a:xfrm>
            <a:off x="45720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41" name="Google Shape;1041;p88"/>
          <p:cNvSpPr/>
          <p:nvPr/>
        </p:nvSpPr>
        <p:spPr>
          <a:xfrm>
            <a:off x="27531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2" name="Google Shape;1042;p88"/>
          <p:cNvCxnSpPr>
            <a:stCxn id="1043" idx="2"/>
            <a:endCxn id="1041" idx="0"/>
          </p:cNvCxnSpPr>
          <p:nvPr/>
        </p:nvCxnSpPr>
        <p:spPr>
          <a:xfrm>
            <a:off x="30867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44" name="Google Shape;1044;p88"/>
          <p:cNvCxnSpPr>
            <a:stCxn id="1041" idx="4"/>
            <a:endCxn id="1045" idx="0"/>
          </p:cNvCxnSpPr>
          <p:nvPr/>
        </p:nvCxnSpPr>
        <p:spPr>
          <a:xfrm>
            <a:off x="30867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46" name="Google Shape;1046;p8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sp>
        <p:nvSpPr>
          <p:cNvPr id="1047" name="Google Shape;1047;p88"/>
          <p:cNvSpPr txBox="1"/>
          <p:nvPr/>
        </p:nvSpPr>
        <p:spPr>
          <a:xfrm>
            <a:off x="713225" y="3538405"/>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1048" name="Google Shape;1048;p88"/>
          <p:cNvSpPr txBox="1"/>
          <p:nvPr/>
        </p:nvSpPr>
        <p:spPr>
          <a:xfrm>
            <a:off x="713225" y="3952437"/>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a very hot planet</a:t>
            </a:r>
            <a:endParaRPr sz="1600">
              <a:solidFill>
                <a:schemeClr val="lt1"/>
              </a:solidFill>
              <a:latin typeface="Fira Sans"/>
              <a:ea typeface="Fira Sans"/>
              <a:cs typeface="Fira Sans"/>
              <a:sym typeface="Fira Sans"/>
            </a:endParaRPr>
          </a:p>
        </p:txBody>
      </p:sp>
      <p:sp>
        <p:nvSpPr>
          <p:cNvPr id="1049" name="Google Shape;1049;p88"/>
          <p:cNvSpPr/>
          <p:nvPr/>
        </p:nvSpPr>
        <p:spPr>
          <a:xfrm>
            <a:off x="126792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8"/>
          <p:cNvSpPr txBox="1"/>
          <p:nvPr/>
        </p:nvSpPr>
        <p:spPr>
          <a:xfrm>
            <a:off x="3683725" y="3538375"/>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050" name="Google Shape;1050;p88"/>
          <p:cNvSpPr txBox="1"/>
          <p:nvPr/>
        </p:nvSpPr>
        <p:spPr>
          <a:xfrm>
            <a:off x="3683725" y="3952432"/>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1043" name="Google Shape;1043;p88"/>
          <p:cNvSpPr txBox="1"/>
          <p:nvPr/>
        </p:nvSpPr>
        <p:spPr>
          <a:xfrm>
            <a:off x="2198475" y="1736000"/>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051" name="Google Shape;1051;p88"/>
          <p:cNvSpPr txBox="1"/>
          <p:nvPr/>
        </p:nvSpPr>
        <p:spPr>
          <a:xfrm>
            <a:off x="2198475" y="1188200"/>
            <a:ext cx="1776600" cy="61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1030" name="Google Shape;1030;p88"/>
          <p:cNvSpPr txBox="1"/>
          <p:nvPr/>
        </p:nvSpPr>
        <p:spPr>
          <a:xfrm>
            <a:off x="6654225" y="3538405"/>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1052" name="Google Shape;1052;p88"/>
          <p:cNvSpPr txBox="1"/>
          <p:nvPr/>
        </p:nvSpPr>
        <p:spPr>
          <a:xfrm>
            <a:off x="6654225" y="3952439"/>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us</a:t>
            </a:r>
            <a:endParaRPr sz="1600">
              <a:solidFill>
                <a:schemeClr val="lt1"/>
              </a:solidFill>
              <a:latin typeface="Fira Sans"/>
              <a:ea typeface="Fira Sans"/>
              <a:cs typeface="Fira Sans"/>
              <a:sym typeface="Fira Sans"/>
            </a:endParaRPr>
          </a:p>
        </p:txBody>
      </p:sp>
      <p:sp>
        <p:nvSpPr>
          <p:cNvPr id="1038" name="Google Shape;1038;p88"/>
          <p:cNvSpPr txBox="1"/>
          <p:nvPr/>
        </p:nvSpPr>
        <p:spPr>
          <a:xfrm>
            <a:off x="4178175" y="17360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03</a:t>
            </a:r>
            <a:endParaRPr sz="2400">
              <a:solidFill>
                <a:schemeClr val="lt1"/>
              </a:solidFill>
              <a:latin typeface="Abril Fatface"/>
              <a:ea typeface="Abril Fatface"/>
              <a:cs typeface="Abril Fatface"/>
              <a:sym typeface="Abril Fatface"/>
            </a:endParaRPr>
          </a:p>
        </p:txBody>
      </p:sp>
      <p:sp>
        <p:nvSpPr>
          <p:cNvPr id="1033" name="Google Shape;1033;p88"/>
          <p:cNvSpPr txBox="1"/>
          <p:nvPr/>
        </p:nvSpPr>
        <p:spPr>
          <a:xfrm>
            <a:off x="5168975" y="1736000"/>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Earth</a:t>
            </a:r>
            <a:endParaRPr sz="2400">
              <a:solidFill>
                <a:schemeClr val="lt1"/>
              </a:solidFill>
              <a:latin typeface="Abril Fatface"/>
              <a:ea typeface="Abril Fatface"/>
              <a:cs typeface="Abril Fatface"/>
              <a:sym typeface="Abril Fatface"/>
            </a:endParaRPr>
          </a:p>
        </p:txBody>
      </p:sp>
      <p:sp>
        <p:nvSpPr>
          <p:cNvPr id="1053" name="Google Shape;1053;p88"/>
          <p:cNvSpPr txBox="1"/>
          <p:nvPr/>
        </p:nvSpPr>
        <p:spPr>
          <a:xfrm>
            <a:off x="5169075" y="1188200"/>
            <a:ext cx="1776600" cy="61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054" name="Google Shape;1054;p88"/>
          <p:cNvSpPr txBox="1"/>
          <p:nvPr/>
        </p:nvSpPr>
        <p:spPr>
          <a:xfrm>
            <a:off x="1207575" y="17360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01</a:t>
            </a:r>
            <a:endParaRPr sz="2400">
              <a:solidFill>
                <a:schemeClr val="lt1"/>
              </a:solidFill>
              <a:latin typeface="Abril Fatface"/>
              <a:ea typeface="Abril Fatface"/>
              <a:cs typeface="Abril Fatface"/>
              <a:sym typeface="Abril Fatface"/>
            </a:endParaRPr>
          </a:p>
        </p:txBody>
      </p:sp>
      <p:sp>
        <p:nvSpPr>
          <p:cNvPr id="1028" name="Google Shape;1028;p88"/>
          <p:cNvSpPr txBox="1"/>
          <p:nvPr/>
        </p:nvSpPr>
        <p:spPr>
          <a:xfrm>
            <a:off x="7148775" y="17360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05</a:t>
            </a:r>
            <a:endParaRPr sz="2400">
              <a:solidFill>
                <a:schemeClr val="lt1"/>
              </a:solidFill>
              <a:latin typeface="Abril Fatface"/>
              <a:ea typeface="Abril Fatface"/>
              <a:cs typeface="Abril Fatface"/>
              <a:sym typeface="Abril Fatface"/>
            </a:endParaRPr>
          </a:p>
        </p:txBody>
      </p:sp>
      <p:sp>
        <p:nvSpPr>
          <p:cNvPr id="1045" name="Google Shape;1045;p88"/>
          <p:cNvSpPr txBox="1"/>
          <p:nvPr/>
        </p:nvSpPr>
        <p:spPr>
          <a:xfrm>
            <a:off x="2692875" y="35384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02</a:t>
            </a:r>
            <a:endParaRPr sz="2400">
              <a:solidFill>
                <a:schemeClr val="lt1"/>
              </a:solidFill>
              <a:latin typeface="Abril Fatface"/>
              <a:ea typeface="Abril Fatface"/>
              <a:cs typeface="Abril Fatface"/>
              <a:sym typeface="Abril Fatface"/>
            </a:endParaRPr>
          </a:p>
        </p:txBody>
      </p:sp>
      <p:sp>
        <p:nvSpPr>
          <p:cNvPr id="1035" name="Google Shape;1035;p88"/>
          <p:cNvSpPr txBox="1"/>
          <p:nvPr/>
        </p:nvSpPr>
        <p:spPr>
          <a:xfrm>
            <a:off x="5663375" y="35384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04</a:t>
            </a:r>
            <a:endParaRPr sz="2400">
              <a:solidFill>
                <a:schemeClr val="lt1"/>
              </a:solidFill>
              <a:latin typeface="Abril Fatface"/>
              <a:ea typeface="Abril Fatface"/>
              <a:cs typeface="Abril Fatface"/>
              <a:sym typeface="Abril Fatface"/>
            </a:endParaRPr>
          </a:p>
        </p:txBody>
      </p:sp>
      <p:cxnSp>
        <p:nvCxnSpPr>
          <p:cNvPr id="1055" name="Google Shape;1055;p88"/>
          <p:cNvCxnSpPr>
            <a:stCxn id="1054" idx="2"/>
            <a:endCxn id="1049" idx="0"/>
          </p:cNvCxnSpPr>
          <p:nvPr/>
        </p:nvCxnSpPr>
        <p:spPr>
          <a:xfrm>
            <a:off x="16014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56" name="Google Shape;1056;p88"/>
          <p:cNvCxnSpPr>
            <a:stCxn id="1049" idx="4"/>
            <a:endCxn id="1047" idx="0"/>
          </p:cNvCxnSpPr>
          <p:nvPr/>
        </p:nvCxnSpPr>
        <p:spPr>
          <a:xfrm>
            <a:off x="1601525" y="3215885"/>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57" name="Google Shape;1057;p88"/>
          <p:cNvCxnSpPr>
            <a:stCxn id="1049" idx="6"/>
            <a:endCxn id="1041" idx="2"/>
          </p:cNvCxnSpPr>
          <p:nvPr/>
        </p:nvCxnSpPr>
        <p:spPr>
          <a:xfrm>
            <a:off x="1935125" y="2882285"/>
            <a:ext cx="818100" cy="0"/>
          </a:xfrm>
          <a:prstGeom prst="straightConnector1">
            <a:avLst/>
          </a:prstGeom>
          <a:noFill/>
          <a:ln w="9525" cap="flat" cmpd="sng">
            <a:solidFill>
              <a:schemeClr val="lt1"/>
            </a:solidFill>
            <a:prstDash val="solid"/>
            <a:round/>
            <a:headEnd type="none" w="med" len="med"/>
            <a:tailEnd type="none" w="med" len="med"/>
          </a:ln>
        </p:spPr>
      </p:cxnSp>
      <p:cxnSp>
        <p:nvCxnSpPr>
          <p:cNvPr id="1058" name="Google Shape;1058;p88"/>
          <p:cNvCxnSpPr/>
          <p:nvPr/>
        </p:nvCxnSpPr>
        <p:spPr>
          <a:xfrm>
            <a:off x="725275" y="2882275"/>
            <a:ext cx="542700" cy="0"/>
          </a:xfrm>
          <a:prstGeom prst="straightConnector1">
            <a:avLst/>
          </a:prstGeom>
          <a:noFill/>
          <a:ln w="9525" cap="flat" cmpd="sng">
            <a:solidFill>
              <a:schemeClr val="lt1"/>
            </a:solidFill>
            <a:prstDash val="solid"/>
            <a:round/>
            <a:headEnd type="none" w="med" len="med"/>
            <a:tailEnd type="none" w="med" len="med"/>
          </a:ln>
        </p:spPr>
      </p:cxnSp>
      <p:cxnSp>
        <p:nvCxnSpPr>
          <p:cNvPr id="1059" name="Google Shape;1059;p88"/>
          <p:cNvCxnSpPr>
            <a:stCxn id="1026" idx="6"/>
          </p:cNvCxnSpPr>
          <p:nvPr/>
        </p:nvCxnSpPr>
        <p:spPr>
          <a:xfrm>
            <a:off x="7876275" y="2882285"/>
            <a:ext cx="542700" cy="0"/>
          </a:xfrm>
          <a:prstGeom prst="straightConnector1">
            <a:avLst/>
          </a:prstGeom>
          <a:noFill/>
          <a:ln w="9525" cap="flat" cmpd="sng">
            <a:solidFill>
              <a:schemeClr val="lt1"/>
            </a:solidFill>
            <a:prstDash val="solid"/>
            <a:round/>
            <a:headEnd type="none" w="med" len="med"/>
            <a:tailEnd type="none" w="med" len="med"/>
          </a:ln>
        </p:spPr>
      </p:cxnSp>
      <p:cxnSp>
        <p:nvCxnSpPr>
          <p:cNvPr id="1060" name="Google Shape;1060;p88"/>
          <p:cNvCxnSpPr>
            <a:stCxn id="1041" idx="6"/>
            <a:endCxn id="1036" idx="2"/>
          </p:cNvCxnSpPr>
          <p:nvPr/>
        </p:nvCxnSpPr>
        <p:spPr>
          <a:xfrm>
            <a:off x="3420375" y="2882285"/>
            <a:ext cx="818100" cy="0"/>
          </a:xfrm>
          <a:prstGeom prst="straightConnector1">
            <a:avLst/>
          </a:prstGeom>
          <a:noFill/>
          <a:ln w="9525" cap="flat" cmpd="sng">
            <a:solidFill>
              <a:schemeClr val="lt1"/>
            </a:solidFill>
            <a:prstDash val="solid"/>
            <a:round/>
            <a:headEnd type="none" w="med" len="med"/>
            <a:tailEnd type="none" w="med" len="med"/>
          </a:ln>
        </p:spPr>
      </p:cxnSp>
      <p:cxnSp>
        <p:nvCxnSpPr>
          <p:cNvPr id="1061" name="Google Shape;1061;p88"/>
          <p:cNvCxnSpPr>
            <a:stCxn id="1036" idx="6"/>
            <a:endCxn id="1031" idx="2"/>
          </p:cNvCxnSpPr>
          <p:nvPr/>
        </p:nvCxnSpPr>
        <p:spPr>
          <a:xfrm>
            <a:off x="4905675" y="2882285"/>
            <a:ext cx="818100" cy="0"/>
          </a:xfrm>
          <a:prstGeom prst="straightConnector1">
            <a:avLst/>
          </a:prstGeom>
          <a:noFill/>
          <a:ln w="9525" cap="flat" cmpd="sng">
            <a:solidFill>
              <a:schemeClr val="lt1"/>
            </a:solidFill>
            <a:prstDash val="solid"/>
            <a:round/>
            <a:headEnd type="none" w="med" len="med"/>
            <a:tailEnd type="none" w="med" len="med"/>
          </a:ln>
        </p:spPr>
      </p:cxnSp>
      <p:cxnSp>
        <p:nvCxnSpPr>
          <p:cNvPr id="1062" name="Google Shape;1062;p88"/>
          <p:cNvCxnSpPr>
            <a:stCxn id="1031" idx="6"/>
            <a:endCxn id="1026" idx="2"/>
          </p:cNvCxnSpPr>
          <p:nvPr/>
        </p:nvCxnSpPr>
        <p:spPr>
          <a:xfrm>
            <a:off x="6390975" y="2882285"/>
            <a:ext cx="818100" cy="0"/>
          </a:xfrm>
          <a:prstGeom prst="straightConnector1">
            <a:avLst/>
          </a:prstGeom>
          <a:noFill/>
          <a:ln w="9525" cap="flat" cmpd="sng">
            <a:solidFill>
              <a:schemeClr val="lt1"/>
            </a:solidFill>
            <a:prstDash val="solid"/>
            <a:round/>
            <a:headEnd type="none" w="med" len="med"/>
            <a:tailEnd type="none" w="med" len="med"/>
          </a:ln>
        </p:spPr>
      </p:cxnSp>
      <p:grpSp>
        <p:nvGrpSpPr>
          <p:cNvPr id="1063" name="Google Shape;1063;p88"/>
          <p:cNvGrpSpPr/>
          <p:nvPr/>
        </p:nvGrpSpPr>
        <p:grpSpPr>
          <a:xfrm>
            <a:off x="1439664" y="2721071"/>
            <a:ext cx="323764" cy="322439"/>
            <a:chOff x="1729738" y="2860875"/>
            <a:chExt cx="433825" cy="432050"/>
          </a:xfrm>
        </p:grpSpPr>
        <p:sp>
          <p:nvSpPr>
            <p:cNvPr id="1064" name="Google Shape;1064;p88"/>
            <p:cNvSpPr/>
            <p:nvPr/>
          </p:nvSpPr>
          <p:spPr>
            <a:xfrm>
              <a:off x="2015213" y="2979550"/>
              <a:ext cx="148350" cy="197175"/>
            </a:xfrm>
            <a:custGeom>
              <a:avLst/>
              <a:gdLst/>
              <a:ahLst/>
              <a:cxnLst/>
              <a:rect l="l" t="t" r="r" b="b"/>
              <a:pathLst>
                <a:path w="5934" h="7887" extrusionOk="0">
                  <a:moveTo>
                    <a:pt x="3881" y="0"/>
                  </a:moveTo>
                  <a:cubicBezTo>
                    <a:pt x="3689" y="0"/>
                    <a:pt x="3503" y="111"/>
                    <a:pt x="3417" y="295"/>
                  </a:cubicBezTo>
                  <a:cubicBezTo>
                    <a:pt x="1" y="7887"/>
                    <a:pt x="1383" y="4827"/>
                    <a:pt x="652" y="6459"/>
                  </a:cubicBezTo>
                  <a:cubicBezTo>
                    <a:pt x="536" y="6718"/>
                    <a:pt x="652" y="7013"/>
                    <a:pt x="911" y="7129"/>
                  </a:cubicBezTo>
                  <a:cubicBezTo>
                    <a:pt x="977" y="7159"/>
                    <a:pt x="1047" y="7174"/>
                    <a:pt x="1116" y="7174"/>
                  </a:cubicBezTo>
                  <a:cubicBezTo>
                    <a:pt x="1308" y="7174"/>
                    <a:pt x="1494" y="7062"/>
                    <a:pt x="1580" y="6879"/>
                  </a:cubicBezTo>
                  <a:lnTo>
                    <a:pt x="1874" y="6210"/>
                  </a:lnTo>
                  <a:cubicBezTo>
                    <a:pt x="2056" y="6254"/>
                    <a:pt x="2232" y="6274"/>
                    <a:pt x="2407" y="6274"/>
                  </a:cubicBezTo>
                  <a:cubicBezTo>
                    <a:pt x="2551" y="6274"/>
                    <a:pt x="2693" y="6260"/>
                    <a:pt x="2837" y="6236"/>
                  </a:cubicBezTo>
                  <a:lnTo>
                    <a:pt x="3034" y="6763"/>
                  </a:lnTo>
                  <a:cubicBezTo>
                    <a:pt x="3110" y="6964"/>
                    <a:pt x="3305" y="7089"/>
                    <a:pt x="3509" y="7089"/>
                  </a:cubicBezTo>
                  <a:cubicBezTo>
                    <a:pt x="3568" y="7089"/>
                    <a:pt x="3627" y="7079"/>
                    <a:pt x="3685" y="7057"/>
                  </a:cubicBezTo>
                  <a:cubicBezTo>
                    <a:pt x="3953" y="6959"/>
                    <a:pt x="4077" y="6665"/>
                    <a:pt x="3979" y="6397"/>
                  </a:cubicBezTo>
                  <a:lnTo>
                    <a:pt x="3783" y="5880"/>
                  </a:lnTo>
                  <a:cubicBezTo>
                    <a:pt x="4060" y="5710"/>
                    <a:pt x="4301" y="5487"/>
                    <a:pt x="4488" y="5219"/>
                  </a:cubicBezTo>
                  <a:lnTo>
                    <a:pt x="5148" y="5514"/>
                  </a:lnTo>
                  <a:cubicBezTo>
                    <a:pt x="5214" y="5545"/>
                    <a:pt x="5284" y="5559"/>
                    <a:pt x="5353" y="5559"/>
                  </a:cubicBezTo>
                  <a:cubicBezTo>
                    <a:pt x="5545" y="5559"/>
                    <a:pt x="5732" y="5448"/>
                    <a:pt x="5817" y="5264"/>
                  </a:cubicBezTo>
                  <a:cubicBezTo>
                    <a:pt x="5933" y="5005"/>
                    <a:pt x="5817" y="4711"/>
                    <a:pt x="5558" y="4595"/>
                  </a:cubicBezTo>
                  <a:lnTo>
                    <a:pt x="4898" y="4292"/>
                  </a:lnTo>
                  <a:cubicBezTo>
                    <a:pt x="4970" y="3970"/>
                    <a:pt x="4979" y="3649"/>
                    <a:pt x="4925" y="3337"/>
                  </a:cubicBezTo>
                  <a:lnTo>
                    <a:pt x="5451" y="3132"/>
                  </a:lnTo>
                  <a:cubicBezTo>
                    <a:pt x="5710" y="3034"/>
                    <a:pt x="5844" y="2739"/>
                    <a:pt x="5746" y="2481"/>
                  </a:cubicBezTo>
                  <a:cubicBezTo>
                    <a:pt x="5663" y="2280"/>
                    <a:pt x="5472" y="2154"/>
                    <a:pt x="5265" y="2154"/>
                  </a:cubicBezTo>
                  <a:cubicBezTo>
                    <a:pt x="5206" y="2154"/>
                    <a:pt x="5145" y="2164"/>
                    <a:pt x="5086" y="2186"/>
                  </a:cubicBezTo>
                  <a:lnTo>
                    <a:pt x="4568" y="2383"/>
                  </a:lnTo>
                  <a:cubicBezTo>
                    <a:pt x="4399" y="2115"/>
                    <a:pt x="4176" y="1874"/>
                    <a:pt x="3908" y="1687"/>
                  </a:cubicBezTo>
                  <a:lnTo>
                    <a:pt x="4345" y="714"/>
                  </a:lnTo>
                  <a:cubicBezTo>
                    <a:pt x="4461" y="456"/>
                    <a:pt x="4345" y="161"/>
                    <a:pt x="4086" y="45"/>
                  </a:cubicBezTo>
                  <a:cubicBezTo>
                    <a:pt x="4020" y="15"/>
                    <a:pt x="3950" y="0"/>
                    <a:pt x="3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8"/>
            <p:cNvSpPr/>
            <p:nvPr/>
          </p:nvSpPr>
          <p:spPr>
            <a:xfrm>
              <a:off x="1805338" y="3085275"/>
              <a:ext cx="205675" cy="207650"/>
            </a:xfrm>
            <a:custGeom>
              <a:avLst/>
              <a:gdLst/>
              <a:ahLst/>
              <a:cxnLst/>
              <a:rect l="l" t="t" r="r" b="b"/>
              <a:pathLst>
                <a:path w="8227" h="8306" extrusionOk="0">
                  <a:moveTo>
                    <a:pt x="4711" y="0"/>
                  </a:moveTo>
                  <a:lnTo>
                    <a:pt x="4711" y="0"/>
                  </a:lnTo>
                  <a:cubicBezTo>
                    <a:pt x="5282" y="625"/>
                    <a:pt x="5238" y="1588"/>
                    <a:pt x="4622" y="2150"/>
                  </a:cubicBezTo>
                  <a:cubicBezTo>
                    <a:pt x="4702" y="2213"/>
                    <a:pt x="5345" y="2364"/>
                    <a:pt x="5621" y="3096"/>
                  </a:cubicBezTo>
                  <a:cubicBezTo>
                    <a:pt x="6021" y="4148"/>
                    <a:pt x="5197" y="5157"/>
                    <a:pt x="4201" y="5157"/>
                  </a:cubicBezTo>
                  <a:cubicBezTo>
                    <a:pt x="3997" y="5157"/>
                    <a:pt x="3787" y="5115"/>
                    <a:pt x="3578" y="5023"/>
                  </a:cubicBezTo>
                  <a:lnTo>
                    <a:pt x="3418" y="4942"/>
                  </a:lnTo>
                  <a:lnTo>
                    <a:pt x="3418" y="4942"/>
                  </a:lnTo>
                  <a:cubicBezTo>
                    <a:pt x="3453" y="5594"/>
                    <a:pt x="3079" y="6209"/>
                    <a:pt x="2445" y="6450"/>
                  </a:cubicBezTo>
                  <a:cubicBezTo>
                    <a:pt x="2266" y="6518"/>
                    <a:pt x="2082" y="6551"/>
                    <a:pt x="1901" y="6551"/>
                  </a:cubicBezTo>
                  <a:cubicBezTo>
                    <a:pt x="1441" y="6551"/>
                    <a:pt x="1000" y="6342"/>
                    <a:pt x="706" y="5977"/>
                  </a:cubicBezTo>
                  <a:cubicBezTo>
                    <a:pt x="679" y="6022"/>
                    <a:pt x="536" y="6504"/>
                    <a:pt x="1" y="6789"/>
                  </a:cubicBezTo>
                  <a:cubicBezTo>
                    <a:pt x="713" y="7812"/>
                    <a:pt x="1810" y="8306"/>
                    <a:pt x="2902" y="8306"/>
                  </a:cubicBezTo>
                  <a:cubicBezTo>
                    <a:pt x="4218" y="8306"/>
                    <a:pt x="5528" y="7588"/>
                    <a:pt x="6147" y="6218"/>
                  </a:cubicBezTo>
                  <a:lnTo>
                    <a:pt x="8226" y="1579"/>
                  </a:lnTo>
                  <a:lnTo>
                    <a:pt x="4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8"/>
            <p:cNvSpPr/>
            <p:nvPr/>
          </p:nvSpPr>
          <p:spPr>
            <a:xfrm>
              <a:off x="1863788" y="2860875"/>
              <a:ext cx="229500" cy="240925"/>
            </a:xfrm>
            <a:custGeom>
              <a:avLst/>
              <a:gdLst/>
              <a:ahLst/>
              <a:cxnLst/>
              <a:rect l="l" t="t" r="r" b="b"/>
              <a:pathLst>
                <a:path w="9180" h="9637" extrusionOk="0">
                  <a:moveTo>
                    <a:pt x="5148" y="1"/>
                  </a:moveTo>
                  <a:cubicBezTo>
                    <a:pt x="3795" y="1"/>
                    <a:pt x="2502" y="777"/>
                    <a:pt x="1918" y="2089"/>
                  </a:cubicBezTo>
                  <a:lnTo>
                    <a:pt x="0" y="6353"/>
                  </a:lnTo>
                  <a:cubicBezTo>
                    <a:pt x="598" y="6398"/>
                    <a:pt x="1133" y="6791"/>
                    <a:pt x="1329" y="7397"/>
                  </a:cubicBezTo>
                  <a:lnTo>
                    <a:pt x="6298" y="9636"/>
                  </a:lnTo>
                  <a:lnTo>
                    <a:pt x="8386" y="4997"/>
                  </a:lnTo>
                  <a:cubicBezTo>
                    <a:pt x="9180" y="3213"/>
                    <a:pt x="8386" y="1108"/>
                    <a:pt x="6602" y="314"/>
                  </a:cubicBezTo>
                  <a:cubicBezTo>
                    <a:pt x="6129" y="101"/>
                    <a:pt x="5635" y="1"/>
                    <a:pt x="5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8"/>
            <p:cNvSpPr/>
            <p:nvPr/>
          </p:nvSpPr>
          <p:spPr>
            <a:xfrm>
              <a:off x="1729738" y="3044975"/>
              <a:ext cx="195175" cy="189350"/>
            </a:xfrm>
            <a:custGeom>
              <a:avLst/>
              <a:gdLst/>
              <a:ahLst/>
              <a:cxnLst/>
              <a:rect l="l" t="t" r="r" b="b"/>
              <a:pathLst>
                <a:path w="7807" h="7574" extrusionOk="0">
                  <a:moveTo>
                    <a:pt x="5250" y="1"/>
                  </a:moveTo>
                  <a:cubicBezTo>
                    <a:pt x="5057" y="1"/>
                    <a:pt x="4868" y="109"/>
                    <a:pt x="4782" y="301"/>
                  </a:cubicBezTo>
                  <a:lnTo>
                    <a:pt x="4363" y="1238"/>
                  </a:lnTo>
                  <a:cubicBezTo>
                    <a:pt x="4180" y="1197"/>
                    <a:pt x="3996" y="1176"/>
                    <a:pt x="3812" y="1176"/>
                  </a:cubicBezTo>
                  <a:cubicBezTo>
                    <a:pt x="3675" y="1176"/>
                    <a:pt x="3537" y="1188"/>
                    <a:pt x="3400" y="1211"/>
                  </a:cubicBezTo>
                  <a:lnTo>
                    <a:pt x="3150" y="568"/>
                  </a:lnTo>
                  <a:cubicBezTo>
                    <a:pt x="3074" y="362"/>
                    <a:pt x="2882" y="241"/>
                    <a:pt x="2679" y="241"/>
                  </a:cubicBezTo>
                  <a:cubicBezTo>
                    <a:pt x="2619" y="241"/>
                    <a:pt x="2558" y="252"/>
                    <a:pt x="2499" y="274"/>
                  </a:cubicBezTo>
                  <a:cubicBezTo>
                    <a:pt x="2240" y="372"/>
                    <a:pt x="2106" y="667"/>
                    <a:pt x="2204" y="925"/>
                  </a:cubicBezTo>
                  <a:lnTo>
                    <a:pt x="2454" y="1568"/>
                  </a:lnTo>
                  <a:cubicBezTo>
                    <a:pt x="2177" y="1746"/>
                    <a:pt x="1945" y="1969"/>
                    <a:pt x="1749" y="2237"/>
                  </a:cubicBezTo>
                  <a:lnTo>
                    <a:pt x="786" y="1800"/>
                  </a:lnTo>
                  <a:cubicBezTo>
                    <a:pt x="717" y="1769"/>
                    <a:pt x="646" y="1754"/>
                    <a:pt x="575" y="1754"/>
                  </a:cubicBezTo>
                  <a:cubicBezTo>
                    <a:pt x="380" y="1754"/>
                    <a:pt x="195" y="1866"/>
                    <a:pt x="117" y="2049"/>
                  </a:cubicBezTo>
                  <a:cubicBezTo>
                    <a:pt x="1" y="2308"/>
                    <a:pt x="108" y="2611"/>
                    <a:pt x="366" y="2718"/>
                  </a:cubicBezTo>
                  <a:lnTo>
                    <a:pt x="1339" y="3156"/>
                  </a:lnTo>
                  <a:cubicBezTo>
                    <a:pt x="1267" y="3477"/>
                    <a:pt x="1259" y="3798"/>
                    <a:pt x="1312" y="4119"/>
                  </a:cubicBezTo>
                  <a:lnTo>
                    <a:pt x="634" y="4378"/>
                  </a:lnTo>
                  <a:cubicBezTo>
                    <a:pt x="366" y="4476"/>
                    <a:pt x="242" y="4770"/>
                    <a:pt x="340" y="5029"/>
                  </a:cubicBezTo>
                  <a:cubicBezTo>
                    <a:pt x="415" y="5235"/>
                    <a:pt x="607" y="5357"/>
                    <a:pt x="810" y="5357"/>
                  </a:cubicBezTo>
                  <a:cubicBezTo>
                    <a:pt x="870" y="5357"/>
                    <a:pt x="932" y="5346"/>
                    <a:pt x="991" y="5323"/>
                  </a:cubicBezTo>
                  <a:lnTo>
                    <a:pt x="1669" y="5065"/>
                  </a:lnTo>
                  <a:cubicBezTo>
                    <a:pt x="1838" y="5341"/>
                    <a:pt x="2070" y="5582"/>
                    <a:pt x="2329" y="5769"/>
                  </a:cubicBezTo>
                  <a:lnTo>
                    <a:pt x="1838" y="6858"/>
                  </a:lnTo>
                  <a:cubicBezTo>
                    <a:pt x="1722" y="7116"/>
                    <a:pt x="1838" y="7420"/>
                    <a:pt x="2097" y="7527"/>
                  </a:cubicBezTo>
                  <a:cubicBezTo>
                    <a:pt x="2165" y="7558"/>
                    <a:pt x="2237" y="7573"/>
                    <a:pt x="2308" y="7573"/>
                  </a:cubicBezTo>
                  <a:cubicBezTo>
                    <a:pt x="2498" y="7573"/>
                    <a:pt x="2682" y="7465"/>
                    <a:pt x="2766" y="7277"/>
                  </a:cubicBezTo>
                  <a:lnTo>
                    <a:pt x="3257" y="6180"/>
                  </a:lnTo>
                  <a:cubicBezTo>
                    <a:pt x="3433" y="6221"/>
                    <a:pt x="3616" y="6245"/>
                    <a:pt x="3805" y="6245"/>
                  </a:cubicBezTo>
                  <a:cubicBezTo>
                    <a:pt x="3940" y="6245"/>
                    <a:pt x="4079" y="6233"/>
                    <a:pt x="4220" y="6207"/>
                  </a:cubicBezTo>
                  <a:lnTo>
                    <a:pt x="4452" y="6822"/>
                  </a:lnTo>
                  <a:cubicBezTo>
                    <a:pt x="4528" y="7028"/>
                    <a:pt x="4720" y="7150"/>
                    <a:pt x="4923" y="7150"/>
                  </a:cubicBezTo>
                  <a:cubicBezTo>
                    <a:pt x="4983" y="7150"/>
                    <a:pt x="5044" y="7139"/>
                    <a:pt x="5103" y="7116"/>
                  </a:cubicBezTo>
                  <a:cubicBezTo>
                    <a:pt x="5362" y="7018"/>
                    <a:pt x="5496" y="6724"/>
                    <a:pt x="5398" y="6465"/>
                  </a:cubicBezTo>
                  <a:lnTo>
                    <a:pt x="5166" y="5850"/>
                  </a:lnTo>
                  <a:cubicBezTo>
                    <a:pt x="5434" y="5680"/>
                    <a:pt x="5674" y="5457"/>
                    <a:pt x="5862" y="5190"/>
                  </a:cubicBezTo>
                  <a:lnTo>
                    <a:pt x="7021" y="5707"/>
                  </a:lnTo>
                  <a:cubicBezTo>
                    <a:pt x="7088" y="5738"/>
                    <a:pt x="7158" y="5752"/>
                    <a:pt x="7227" y="5752"/>
                  </a:cubicBezTo>
                  <a:cubicBezTo>
                    <a:pt x="7419" y="5752"/>
                    <a:pt x="7605" y="5641"/>
                    <a:pt x="7691" y="5457"/>
                  </a:cubicBezTo>
                  <a:cubicBezTo>
                    <a:pt x="7807" y="5198"/>
                    <a:pt x="7691" y="4895"/>
                    <a:pt x="7432" y="4788"/>
                  </a:cubicBezTo>
                  <a:lnTo>
                    <a:pt x="6281" y="4262"/>
                  </a:lnTo>
                  <a:cubicBezTo>
                    <a:pt x="6352" y="3950"/>
                    <a:pt x="6361" y="3619"/>
                    <a:pt x="6308" y="3298"/>
                  </a:cubicBezTo>
                  <a:lnTo>
                    <a:pt x="6798" y="3120"/>
                  </a:lnTo>
                  <a:cubicBezTo>
                    <a:pt x="7057" y="3013"/>
                    <a:pt x="7191" y="2727"/>
                    <a:pt x="7093" y="2460"/>
                  </a:cubicBezTo>
                  <a:cubicBezTo>
                    <a:pt x="7017" y="2259"/>
                    <a:pt x="6822" y="2133"/>
                    <a:pt x="6617" y="2133"/>
                  </a:cubicBezTo>
                  <a:cubicBezTo>
                    <a:pt x="6559" y="2133"/>
                    <a:pt x="6499" y="2143"/>
                    <a:pt x="6442" y="2165"/>
                  </a:cubicBezTo>
                  <a:lnTo>
                    <a:pt x="5951" y="2353"/>
                  </a:lnTo>
                  <a:cubicBezTo>
                    <a:pt x="5773" y="2085"/>
                    <a:pt x="5550" y="1844"/>
                    <a:pt x="5291" y="1657"/>
                  </a:cubicBezTo>
                  <a:lnTo>
                    <a:pt x="5710" y="711"/>
                  </a:lnTo>
                  <a:cubicBezTo>
                    <a:pt x="5826" y="461"/>
                    <a:pt x="5710" y="158"/>
                    <a:pt x="5451" y="42"/>
                  </a:cubicBezTo>
                  <a:cubicBezTo>
                    <a:pt x="5386" y="14"/>
                    <a:pt x="5318" y="1"/>
                    <a:pt x="5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88"/>
          <p:cNvGrpSpPr/>
          <p:nvPr/>
        </p:nvGrpSpPr>
        <p:grpSpPr>
          <a:xfrm>
            <a:off x="7432072" y="2721078"/>
            <a:ext cx="221222" cy="322420"/>
            <a:chOff x="2381413" y="2860900"/>
            <a:chExt cx="296425" cy="432025"/>
          </a:xfrm>
        </p:grpSpPr>
        <p:sp>
          <p:nvSpPr>
            <p:cNvPr id="1069" name="Google Shape;1069;p88"/>
            <p:cNvSpPr/>
            <p:nvPr/>
          </p:nvSpPr>
          <p:spPr>
            <a:xfrm>
              <a:off x="2381413" y="2860900"/>
              <a:ext cx="296425" cy="109000"/>
            </a:xfrm>
            <a:custGeom>
              <a:avLst/>
              <a:gdLst/>
              <a:ahLst/>
              <a:cxnLst/>
              <a:rect l="l" t="t" r="r" b="b"/>
              <a:pathLst>
                <a:path w="11857" h="4360" extrusionOk="0">
                  <a:moveTo>
                    <a:pt x="527" y="1"/>
                  </a:moveTo>
                  <a:cubicBezTo>
                    <a:pt x="233" y="1"/>
                    <a:pt x="1" y="242"/>
                    <a:pt x="28" y="536"/>
                  </a:cubicBezTo>
                  <a:lnTo>
                    <a:pt x="197" y="3328"/>
                  </a:lnTo>
                  <a:cubicBezTo>
                    <a:pt x="952" y="3202"/>
                    <a:pt x="1628" y="3150"/>
                    <a:pt x="2247" y="3150"/>
                  </a:cubicBezTo>
                  <a:cubicBezTo>
                    <a:pt x="5231" y="3150"/>
                    <a:pt x="6898" y="4359"/>
                    <a:pt x="9707" y="4359"/>
                  </a:cubicBezTo>
                  <a:cubicBezTo>
                    <a:pt x="10285" y="4359"/>
                    <a:pt x="10911" y="4308"/>
                    <a:pt x="11607" y="4185"/>
                  </a:cubicBezTo>
                  <a:lnTo>
                    <a:pt x="11839" y="536"/>
                  </a:lnTo>
                  <a:cubicBezTo>
                    <a:pt x="11857" y="242"/>
                    <a:pt x="11625" y="1"/>
                    <a:pt x="1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8"/>
            <p:cNvSpPr/>
            <p:nvPr/>
          </p:nvSpPr>
          <p:spPr>
            <a:xfrm>
              <a:off x="2387888" y="2965000"/>
              <a:ext cx="282150" cy="327925"/>
            </a:xfrm>
            <a:custGeom>
              <a:avLst/>
              <a:gdLst/>
              <a:ahLst/>
              <a:cxnLst/>
              <a:rect l="l" t="t" r="r" b="b"/>
              <a:pathLst>
                <a:path w="11286" h="13117" extrusionOk="0">
                  <a:moveTo>
                    <a:pt x="6683" y="1912"/>
                  </a:moveTo>
                  <a:cubicBezTo>
                    <a:pt x="6968" y="1912"/>
                    <a:pt x="7191" y="2144"/>
                    <a:pt x="7191" y="2420"/>
                  </a:cubicBezTo>
                  <a:cubicBezTo>
                    <a:pt x="7191" y="2697"/>
                    <a:pt x="6968" y="2929"/>
                    <a:pt x="6683" y="2929"/>
                  </a:cubicBezTo>
                  <a:cubicBezTo>
                    <a:pt x="6406" y="2929"/>
                    <a:pt x="6174" y="2697"/>
                    <a:pt x="6174" y="2420"/>
                  </a:cubicBezTo>
                  <a:cubicBezTo>
                    <a:pt x="6174" y="2144"/>
                    <a:pt x="6406" y="1912"/>
                    <a:pt x="6683" y="1912"/>
                  </a:cubicBezTo>
                  <a:close/>
                  <a:moveTo>
                    <a:pt x="4657" y="2420"/>
                  </a:moveTo>
                  <a:cubicBezTo>
                    <a:pt x="4934" y="2420"/>
                    <a:pt x="5166" y="2643"/>
                    <a:pt x="5166" y="2929"/>
                  </a:cubicBezTo>
                  <a:cubicBezTo>
                    <a:pt x="5166" y="3205"/>
                    <a:pt x="4934" y="3437"/>
                    <a:pt x="4657" y="3437"/>
                  </a:cubicBezTo>
                  <a:cubicBezTo>
                    <a:pt x="4381" y="3437"/>
                    <a:pt x="4149" y="3205"/>
                    <a:pt x="4149" y="2929"/>
                  </a:cubicBezTo>
                  <a:cubicBezTo>
                    <a:pt x="4149" y="2643"/>
                    <a:pt x="4381" y="2420"/>
                    <a:pt x="4657" y="2420"/>
                  </a:cubicBezTo>
                  <a:close/>
                  <a:moveTo>
                    <a:pt x="6174" y="3973"/>
                  </a:moveTo>
                  <a:cubicBezTo>
                    <a:pt x="6459" y="3973"/>
                    <a:pt x="6683" y="4196"/>
                    <a:pt x="6683" y="4481"/>
                  </a:cubicBezTo>
                  <a:cubicBezTo>
                    <a:pt x="6683" y="4758"/>
                    <a:pt x="6459" y="4990"/>
                    <a:pt x="6174" y="4990"/>
                  </a:cubicBezTo>
                  <a:cubicBezTo>
                    <a:pt x="5897" y="4990"/>
                    <a:pt x="5674" y="4758"/>
                    <a:pt x="5674" y="4481"/>
                  </a:cubicBezTo>
                  <a:cubicBezTo>
                    <a:pt x="5674" y="4196"/>
                    <a:pt x="5897" y="3973"/>
                    <a:pt x="6174" y="3973"/>
                  </a:cubicBezTo>
                  <a:close/>
                  <a:moveTo>
                    <a:pt x="4149" y="4990"/>
                  </a:moveTo>
                  <a:cubicBezTo>
                    <a:pt x="4434" y="4990"/>
                    <a:pt x="4657" y="5213"/>
                    <a:pt x="4657" y="5489"/>
                  </a:cubicBezTo>
                  <a:cubicBezTo>
                    <a:pt x="4657" y="5775"/>
                    <a:pt x="4434" y="5998"/>
                    <a:pt x="4149" y="5998"/>
                  </a:cubicBezTo>
                  <a:cubicBezTo>
                    <a:pt x="3872" y="5998"/>
                    <a:pt x="3649" y="5775"/>
                    <a:pt x="3649" y="5489"/>
                  </a:cubicBezTo>
                  <a:cubicBezTo>
                    <a:pt x="3649" y="5213"/>
                    <a:pt x="3872" y="4990"/>
                    <a:pt x="4149" y="4990"/>
                  </a:cubicBezTo>
                  <a:close/>
                  <a:moveTo>
                    <a:pt x="7691" y="5998"/>
                  </a:moveTo>
                  <a:cubicBezTo>
                    <a:pt x="7976" y="5998"/>
                    <a:pt x="8199" y="6221"/>
                    <a:pt x="8199" y="6506"/>
                  </a:cubicBezTo>
                  <a:cubicBezTo>
                    <a:pt x="8199" y="6783"/>
                    <a:pt x="7976" y="7015"/>
                    <a:pt x="7691" y="7015"/>
                  </a:cubicBezTo>
                  <a:cubicBezTo>
                    <a:pt x="7414" y="7015"/>
                    <a:pt x="7191" y="6783"/>
                    <a:pt x="7191" y="6506"/>
                  </a:cubicBezTo>
                  <a:cubicBezTo>
                    <a:pt x="7191" y="6221"/>
                    <a:pt x="7414" y="5998"/>
                    <a:pt x="7691" y="5998"/>
                  </a:cubicBezTo>
                  <a:close/>
                  <a:moveTo>
                    <a:pt x="5674" y="7015"/>
                  </a:moveTo>
                  <a:cubicBezTo>
                    <a:pt x="6638" y="7015"/>
                    <a:pt x="7423" y="7800"/>
                    <a:pt x="7423" y="8763"/>
                  </a:cubicBezTo>
                  <a:cubicBezTo>
                    <a:pt x="7423" y="9736"/>
                    <a:pt x="6638" y="10521"/>
                    <a:pt x="5674" y="10521"/>
                  </a:cubicBezTo>
                  <a:cubicBezTo>
                    <a:pt x="4702" y="10521"/>
                    <a:pt x="3917" y="9736"/>
                    <a:pt x="3917" y="8763"/>
                  </a:cubicBezTo>
                  <a:cubicBezTo>
                    <a:pt x="3917" y="7800"/>
                    <a:pt x="4702" y="7015"/>
                    <a:pt x="5674" y="7015"/>
                  </a:cubicBezTo>
                  <a:close/>
                  <a:moveTo>
                    <a:pt x="1976" y="1"/>
                  </a:moveTo>
                  <a:cubicBezTo>
                    <a:pt x="1378" y="1"/>
                    <a:pt x="727" y="54"/>
                    <a:pt x="1" y="181"/>
                  </a:cubicBezTo>
                  <a:lnTo>
                    <a:pt x="777" y="12644"/>
                  </a:lnTo>
                  <a:cubicBezTo>
                    <a:pt x="795" y="12911"/>
                    <a:pt x="1009" y="13117"/>
                    <a:pt x="1276" y="13117"/>
                  </a:cubicBezTo>
                  <a:lnTo>
                    <a:pt x="10064" y="13117"/>
                  </a:lnTo>
                  <a:cubicBezTo>
                    <a:pt x="10331" y="13117"/>
                    <a:pt x="10545" y="12911"/>
                    <a:pt x="10563" y="12644"/>
                  </a:cubicBezTo>
                  <a:lnTo>
                    <a:pt x="11286" y="1055"/>
                  </a:lnTo>
                  <a:lnTo>
                    <a:pt x="11286" y="1055"/>
                  </a:lnTo>
                  <a:cubicBezTo>
                    <a:pt x="10603" y="1164"/>
                    <a:pt x="9986" y="1209"/>
                    <a:pt x="9417" y="1209"/>
                  </a:cubicBezTo>
                  <a:cubicBezTo>
                    <a:pt x="6486" y="1209"/>
                    <a:pt x="4838" y="1"/>
                    <a:pt x="1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88"/>
          <p:cNvGrpSpPr/>
          <p:nvPr/>
        </p:nvGrpSpPr>
        <p:grpSpPr>
          <a:xfrm>
            <a:off x="5895742" y="2721040"/>
            <a:ext cx="323260" cy="322495"/>
            <a:chOff x="2896163" y="2860800"/>
            <a:chExt cx="433150" cy="432125"/>
          </a:xfrm>
        </p:grpSpPr>
        <p:sp>
          <p:nvSpPr>
            <p:cNvPr id="1072" name="Google Shape;1072;p88"/>
            <p:cNvSpPr/>
            <p:nvPr/>
          </p:nvSpPr>
          <p:spPr>
            <a:xfrm>
              <a:off x="3036463" y="2860800"/>
              <a:ext cx="153450" cy="129475"/>
            </a:xfrm>
            <a:custGeom>
              <a:avLst/>
              <a:gdLst/>
              <a:ahLst/>
              <a:cxnLst/>
              <a:rect l="l" t="t" r="r" b="b"/>
              <a:pathLst>
                <a:path w="6138" h="5179" extrusionOk="0">
                  <a:moveTo>
                    <a:pt x="3069" y="0"/>
                  </a:moveTo>
                  <a:cubicBezTo>
                    <a:pt x="2940" y="0"/>
                    <a:pt x="2810" y="49"/>
                    <a:pt x="2712" y="147"/>
                  </a:cubicBezTo>
                  <a:lnTo>
                    <a:pt x="1044" y="1816"/>
                  </a:lnTo>
                  <a:cubicBezTo>
                    <a:pt x="303" y="2556"/>
                    <a:pt x="0" y="3582"/>
                    <a:pt x="143" y="4563"/>
                  </a:cubicBezTo>
                  <a:cubicBezTo>
                    <a:pt x="154" y="4565"/>
                    <a:pt x="174" y="4565"/>
                    <a:pt x="201" y="4565"/>
                  </a:cubicBezTo>
                  <a:cubicBezTo>
                    <a:pt x="232" y="4565"/>
                    <a:pt x="273" y="4565"/>
                    <a:pt x="323" y="4565"/>
                  </a:cubicBezTo>
                  <a:cubicBezTo>
                    <a:pt x="706" y="4565"/>
                    <a:pt x="1607" y="4598"/>
                    <a:pt x="2560" y="5179"/>
                  </a:cubicBezTo>
                  <a:lnTo>
                    <a:pt x="2560" y="4064"/>
                  </a:lnTo>
                  <a:cubicBezTo>
                    <a:pt x="2560" y="3805"/>
                    <a:pt x="2748" y="3582"/>
                    <a:pt x="3006" y="3546"/>
                  </a:cubicBezTo>
                  <a:cubicBezTo>
                    <a:pt x="3023" y="3545"/>
                    <a:pt x="3039" y="3544"/>
                    <a:pt x="3055" y="3544"/>
                  </a:cubicBezTo>
                  <a:cubicBezTo>
                    <a:pt x="3345" y="3544"/>
                    <a:pt x="3577" y="3767"/>
                    <a:pt x="3577" y="4055"/>
                  </a:cubicBezTo>
                  <a:lnTo>
                    <a:pt x="3577" y="5179"/>
                  </a:lnTo>
                  <a:cubicBezTo>
                    <a:pt x="4513" y="4607"/>
                    <a:pt x="5382" y="4564"/>
                    <a:pt x="5776" y="4564"/>
                  </a:cubicBezTo>
                  <a:cubicBezTo>
                    <a:pt x="5845" y="4564"/>
                    <a:pt x="5900" y="4565"/>
                    <a:pt x="5938" y="4565"/>
                  </a:cubicBezTo>
                  <a:cubicBezTo>
                    <a:pt x="5960" y="4565"/>
                    <a:pt x="5976" y="4565"/>
                    <a:pt x="5986" y="4563"/>
                  </a:cubicBezTo>
                  <a:cubicBezTo>
                    <a:pt x="6138" y="3582"/>
                    <a:pt x="5834" y="2556"/>
                    <a:pt x="5085" y="1816"/>
                  </a:cubicBezTo>
                  <a:lnTo>
                    <a:pt x="3426" y="147"/>
                  </a:lnTo>
                  <a:cubicBezTo>
                    <a:pt x="3328" y="49"/>
                    <a:pt x="3198" y="0"/>
                    <a:pt x="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8"/>
            <p:cNvSpPr/>
            <p:nvPr/>
          </p:nvSpPr>
          <p:spPr>
            <a:xfrm>
              <a:off x="2970438" y="3000075"/>
              <a:ext cx="130050" cy="101275"/>
            </a:xfrm>
            <a:custGeom>
              <a:avLst/>
              <a:gdLst/>
              <a:ahLst/>
              <a:cxnLst/>
              <a:rect l="l" t="t" r="r" b="b"/>
              <a:pathLst>
                <a:path w="5202" h="4051" extrusionOk="0">
                  <a:moveTo>
                    <a:pt x="643" y="0"/>
                  </a:moveTo>
                  <a:cubicBezTo>
                    <a:pt x="366" y="0"/>
                    <a:pt x="134" y="232"/>
                    <a:pt x="134" y="509"/>
                  </a:cubicBezTo>
                  <a:cubicBezTo>
                    <a:pt x="188" y="2561"/>
                    <a:pt x="0" y="3141"/>
                    <a:pt x="357" y="4051"/>
                  </a:cubicBezTo>
                  <a:lnTo>
                    <a:pt x="3471" y="4051"/>
                  </a:lnTo>
                  <a:lnTo>
                    <a:pt x="2311" y="2891"/>
                  </a:lnTo>
                  <a:cubicBezTo>
                    <a:pt x="2106" y="2695"/>
                    <a:pt x="2106" y="2373"/>
                    <a:pt x="2311" y="2177"/>
                  </a:cubicBezTo>
                  <a:cubicBezTo>
                    <a:pt x="2409" y="2075"/>
                    <a:pt x="2538" y="2023"/>
                    <a:pt x="2668" y="2023"/>
                  </a:cubicBezTo>
                  <a:cubicBezTo>
                    <a:pt x="2797" y="2023"/>
                    <a:pt x="2927" y="2075"/>
                    <a:pt x="3025" y="2177"/>
                  </a:cubicBezTo>
                  <a:lnTo>
                    <a:pt x="4907" y="4051"/>
                  </a:lnTo>
                  <a:lnTo>
                    <a:pt x="5201" y="4051"/>
                  </a:lnTo>
                  <a:lnTo>
                    <a:pt x="5201" y="875"/>
                  </a:lnTo>
                  <a:cubicBezTo>
                    <a:pt x="4622" y="330"/>
                    <a:pt x="3854" y="0"/>
                    <a:pt x="2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8"/>
            <p:cNvSpPr/>
            <p:nvPr/>
          </p:nvSpPr>
          <p:spPr>
            <a:xfrm>
              <a:off x="3125888" y="3000075"/>
              <a:ext cx="130050" cy="101275"/>
            </a:xfrm>
            <a:custGeom>
              <a:avLst/>
              <a:gdLst/>
              <a:ahLst/>
              <a:cxnLst/>
              <a:rect l="l" t="t" r="r" b="b"/>
              <a:pathLst>
                <a:path w="5202" h="4051" extrusionOk="0">
                  <a:moveTo>
                    <a:pt x="2195" y="0"/>
                  </a:moveTo>
                  <a:cubicBezTo>
                    <a:pt x="1347" y="0"/>
                    <a:pt x="571" y="330"/>
                    <a:pt x="0" y="875"/>
                  </a:cubicBezTo>
                  <a:lnTo>
                    <a:pt x="0" y="4051"/>
                  </a:lnTo>
                  <a:lnTo>
                    <a:pt x="295" y="4051"/>
                  </a:lnTo>
                  <a:lnTo>
                    <a:pt x="2168" y="2177"/>
                  </a:lnTo>
                  <a:cubicBezTo>
                    <a:pt x="2271" y="2075"/>
                    <a:pt x="2402" y="2023"/>
                    <a:pt x="2533" y="2023"/>
                  </a:cubicBezTo>
                  <a:cubicBezTo>
                    <a:pt x="2663" y="2023"/>
                    <a:pt x="2793" y="2075"/>
                    <a:pt x="2891" y="2177"/>
                  </a:cubicBezTo>
                  <a:cubicBezTo>
                    <a:pt x="3087" y="2373"/>
                    <a:pt x="3087" y="2695"/>
                    <a:pt x="2891" y="2891"/>
                  </a:cubicBezTo>
                  <a:lnTo>
                    <a:pt x="1731" y="4051"/>
                  </a:lnTo>
                  <a:lnTo>
                    <a:pt x="4836" y="4051"/>
                  </a:lnTo>
                  <a:cubicBezTo>
                    <a:pt x="5201" y="3141"/>
                    <a:pt x="5014" y="2561"/>
                    <a:pt x="5059" y="509"/>
                  </a:cubicBezTo>
                  <a:cubicBezTo>
                    <a:pt x="5059" y="232"/>
                    <a:pt x="4836"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8"/>
            <p:cNvSpPr/>
            <p:nvPr/>
          </p:nvSpPr>
          <p:spPr>
            <a:xfrm>
              <a:off x="2896163" y="3126750"/>
              <a:ext cx="203425" cy="166175"/>
            </a:xfrm>
            <a:custGeom>
              <a:avLst/>
              <a:gdLst/>
              <a:ahLst/>
              <a:cxnLst/>
              <a:rect l="l" t="t" r="r" b="b"/>
              <a:pathLst>
                <a:path w="8137" h="6647" extrusionOk="0">
                  <a:moveTo>
                    <a:pt x="3355" y="1"/>
                  </a:moveTo>
                  <a:cubicBezTo>
                    <a:pt x="1544" y="1"/>
                    <a:pt x="63" y="1455"/>
                    <a:pt x="36" y="3266"/>
                  </a:cubicBezTo>
                  <a:cubicBezTo>
                    <a:pt x="1" y="5130"/>
                    <a:pt x="1535" y="6647"/>
                    <a:pt x="3409" y="6647"/>
                  </a:cubicBezTo>
                  <a:lnTo>
                    <a:pt x="8137" y="6647"/>
                  </a:lnTo>
                  <a:lnTo>
                    <a:pt x="8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8"/>
            <p:cNvSpPr/>
            <p:nvPr/>
          </p:nvSpPr>
          <p:spPr>
            <a:xfrm>
              <a:off x="3124988" y="3126750"/>
              <a:ext cx="204325" cy="166175"/>
            </a:xfrm>
            <a:custGeom>
              <a:avLst/>
              <a:gdLst/>
              <a:ahLst/>
              <a:cxnLst/>
              <a:rect l="l" t="t" r="r" b="b"/>
              <a:pathLst>
                <a:path w="8173" h="6647" extrusionOk="0">
                  <a:moveTo>
                    <a:pt x="1" y="1"/>
                  </a:moveTo>
                  <a:lnTo>
                    <a:pt x="1" y="6647"/>
                  </a:lnTo>
                  <a:lnTo>
                    <a:pt x="4809" y="6647"/>
                  </a:lnTo>
                  <a:cubicBezTo>
                    <a:pt x="6629" y="6647"/>
                    <a:pt x="8101" y="5184"/>
                    <a:pt x="8137" y="3382"/>
                  </a:cubicBezTo>
                  <a:cubicBezTo>
                    <a:pt x="8172" y="1517"/>
                    <a:pt x="6629" y="1"/>
                    <a:pt x="4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88"/>
          <p:cNvGrpSpPr/>
          <p:nvPr/>
        </p:nvGrpSpPr>
        <p:grpSpPr>
          <a:xfrm>
            <a:off x="2925335" y="2721078"/>
            <a:ext cx="322924" cy="322420"/>
            <a:chOff x="3479163" y="2860900"/>
            <a:chExt cx="432700" cy="432025"/>
          </a:xfrm>
        </p:grpSpPr>
        <p:sp>
          <p:nvSpPr>
            <p:cNvPr id="1078" name="Google Shape;1078;p88"/>
            <p:cNvSpPr/>
            <p:nvPr/>
          </p:nvSpPr>
          <p:spPr>
            <a:xfrm>
              <a:off x="3479163" y="3114925"/>
              <a:ext cx="153025" cy="178000"/>
            </a:xfrm>
            <a:custGeom>
              <a:avLst/>
              <a:gdLst/>
              <a:ahLst/>
              <a:cxnLst/>
              <a:rect l="l" t="t" r="r" b="b"/>
              <a:pathLst>
                <a:path w="6121" h="7120" extrusionOk="0">
                  <a:moveTo>
                    <a:pt x="527" y="1"/>
                  </a:moveTo>
                  <a:cubicBezTo>
                    <a:pt x="232" y="1"/>
                    <a:pt x="0" y="250"/>
                    <a:pt x="27" y="545"/>
                  </a:cubicBezTo>
                  <a:lnTo>
                    <a:pt x="527" y="6656"/>
                  </a:lnTo>
                  <a:cubicBezTo>
                    <a:pt x="553" y="6914"/>
                    <a:pt x="776" y="7120"/>
                    <a:pt x="1035" y="7120"/>
                  </a:cubicBezTo>
                  <a:lnTo>
                    <a:pt x="5085" y="7120"/>
                  </a:lnTo>
                  <a:cubicBezTo>
                    <a:pt x="5353" y="7120"/>
                    <a:pt x="5567" y="6914"/>
                    <a:pt x="5594" y="6656"/>
                  </a:cubicBezTo>
                  <a:lnTo>
                    <a:pt x="5719" y="5059"/>
                  </a:lnTo>
                  <a:lnTo>
                    <a:pt x="3604" y="5059"/>
                  </a:lnTo>
                  <a:cubicBezTo>
                    <a:pt x="3319" y="5059"/>
                    <a:pt x="3096" y="4836"/>
                    <a:pt x="3096" y="4550"/>
                  </a:cubicBezTo>
                  <a:cubicBezTo>
                    <a:pt x="3096" y="4274"/>
                    <a:pt x="3319" y="4051"/>
                    <a:pt x="3604" y="4051"/>
                  </a:cubicBezTo>
                  <a:lnTo>
                    <a:pt x="5808" y="4051"/>
                  </a:lnTo>
                  <a:lnTo>
                    <a:pt x="5888" y="3034"/>
                  </a:lnTo>
                  <a:lnTo>
                    <a:pt x="3604" y="3034"/>
                  </a:lnTo>
                  <a:cubicBezTo>
                    <a:pt x="3319" y="3034"/>
                    <a:pt x="3096" y="2811"/>
                    <a:pt x="3096" y="2525"/>
                  </a:cubicBezTo>
                  <a:cubicBezTo>
                    <a:pt x="3096" y="2249"/>
                    <a:pt x="3319" y="2026"/>
                    <a:pt x="3604" y="2026"/>
                  </a:cubicBezTo>
                  <a:lnTo>
                    <a:pt x="5977" y="2026"/>
                  </a:lnTo>
                  <a:lnTo>
                    <a:pt x="6093" y="545"/>
                  </a:lnTo>
                  <a:cubicBezTo>
                    <a:pt x="6120" y="250"/>
                    <a:pt x="5888" y="1"/>
                    <a:pt x="5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8"/>
            <p:cNvSpPr/>
            <p:nvPr/>
          </p:nvSpPr>
          <p:spPr>
            <a:xfrm>
              <a:off x="3657813" y="3089500"/>
              <a:ext cx="126475" cy="24575"/>
            </a:xfrm>
            <a:custGeom>
              <a:avLst/>
              <a:gdLst/>
              <a:ahLst/>
              <a:cxnLst/>
              <a:rect l="l" t="t" r="r" b="b"/>
              <a:pathLst>
                <a:path w="5059" h="983" extrusionOk="0">
                  <a:moveTo>
                    <a:pt x="0" y="1"/>
                  </a:moveTo>
                  <a:lnTo>
                    <a:pt x="0" y="982"/>
                  </a:lnTo>
                  <a:lnTo>
                    <a:pt x="5058" y="982"/>
                  </a:lnTo>
                  <a:lnTo>
                    <a:pt x="5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8"/>
            <p:cNvSpPr/>
            <p:nvPr/>
          </p:nvSpPr>
          <p:spPr>
            <a:xfrm>
              <a:off x="3657813" y="3037975"/>
              <a:ext cx="177100" cy="178225"/>
            </a:xfrm>
            <a:custGeom>
              <a:avLst/>
              <a:gdLst/>
              <a:ahLst/>
              <a:cxnLst/>
              <a:rect l="l" t="t" r="r" b="b"/>
              <a:pathLst>
                <a:path w="7084" h="7129" extrusionOk="0">
                  <a:moveTo>
                    <a:pt x="0" y="1"/>
                  </a:moveTo>
                  <a:lnTo>
                    <a:pt x="0" y="1054"/>
                  </a:lnTo>
                  <a:lnTo>
                    <a:pt x="5567" y="1054"/>
                  </a:lnTo>
                  <a:cubicBezTo>
                    <a:pt x="5852" y="1054"/>
                    <a:pt x="6075" y="1277"/>
                    <a:pt x="6075" y="1553"/>
                  </a:cubicBezTo>
                  <a:lnTo>
                    <a:pt x="6075" y="3552"/>
                  </a:lnTo>
                  <a:cubicBezTo>
                    <a:pt x="6075" y="3828"/>
                    <a:pt x="5852" y="4051"/>
                    <a:pt x="5567" y="4051"/>
                  </a:cubicBezTo>
                  <a:lnTo>
                    <a:pt x="0" y="4051"/>
                  </a:lnTo>
                  <a:lnTo>
                    <a:pt x="0" y="5104"/>
                  </a:lnTo>
                  <a:lnTo>
                    <a:pt x="5558" y="5104"/>
                  </a:lnTo>
                  <a:cubicBezTo>
                    <a:pt x="5817" y="5104"/>
                    <a:pt x="6040" y="5291"/>
                    <a:pt x="6075" y="5550"/>
                  </a:cubicBezTo>
                  <a:cubicBezTo>
                    <a:pt x="6102" y="5853"/>
                    <a:pt x="5870" y="6112"/>
                    <a:pt x="5567" y="6112"/>
                  </a:cubicBezTo>
                  <a:lnTo>
                    <a:pt x="0" y="6112"/>
                  </a:lnTo>
                  <a:lnTo>
                    <a:pt x="0" y="7129"/>
                  </a:lnTo>
                  <a:lnTo>
                    <a:pt x="7083" y="7129"/>
                  </a:lnTo>
                  <a:lnTo>
                    <a:pt x="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8"/>
            <p:cNvSpPr/>
            <p:nvPr/>
          </p:nvSpPr>
          <p:spPr>
            <a:xfrm>
              <a:off x="3733638" y="2860900"/>
              <a:ext cx="101275" cy="56450"/>
            </a:xfrm>
            <a:custGeom>
              <a:avLst/>
              <a:gdLst/>
              <a:ahLst/>
              <a:cxnLst/>
              <a:rect l="l" t="t" r="r" b="b"/>
              <a:pathLst>
                <a:path w="4051" h="2258" extrusionOk="0">
                  <a:moveTo>
                    <a:pt x="509" y="1"/>
                  </a:moveTo>
                  <a:cubicBezTo>
                    <a:pt x="232" y="1"/>
                    <a:pt x="0" y="224"/>
                    <a:pt x="0" y="500"/>
                  </a:cubicBezTo>
                  <a:lnTo>
                    <a:pt x="0" y="2258"/>
                  </a:lnTo>
                  <a:lnTo>
                    <a:pt x="4050" y="2258"/>
                  </a:lnTo>
                  <a:lnTo>
                    <a:pt x="4050" y="500"/>
                  </a:lnTo>
                  <a:cubicBezTo>
                    <a:pt x="4050" y="224"/>
                    <a:pt x="3827" y="1"/>
                    <a:pt x="3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8"/>
            <p:cNvSpPr/>
            <p:nvPr/>
          </p:nvSpPr>
          <p:spPr>
            <a:xfrm>
              <a:off x="3657813" y="2942750"/>
              <a:ext cx="254050" cy="350175"/>
            </a:xfrm>
            <a:custGeom>
              <a:avLst/>
              <a:gdLst/>
              <a:ahLst/>
              <a:cxnLst/>
              <a:rect l="l" t="t" r="r" b="b"/>
              <a:pathLst>
                <a:path w="10162" h="14007" extrusionOk="0">
                  <a:moveTo>
                    <a:pt x="1570" y="1"/>
                  </a:moveTo>
                  <a:lnTo>
                    <a:pt x="223" y="893"/>
                  </a:lnTo>
                  <a:cubicBezTo>
                    <a:pt x="80" y="991"/>
                    <a:pt x="0" y="1143"/>
                    <a:pt x="0" y="1312"/>
                  </a:cubicBezTo>
                  <a:lnTo>
                    <a:pt x="0" y="2802"/>
                  </a:lnTo>
                  <a:lnTo>
                    <a:pt x="7592" y="2802"/>
                  </a:lnTo>
                  <a:cubicBezTo>
                    <a:pt x="7877" y="2802"/>
                    <a:pt x="8100" y="3025"/>
                    <a:pt x="8100" y="3310"/>
                  </a:cubicBezTo>
                  <a:lnTo>
                    <a:pt x="8100" y="11437"/>
                  </a:lnTo>
                  <a:cubicBezTo>
                    <a:pt x="8100" y="11723"/>
                    <a:pt x="7877" y="11946"/>
                    <a:pt x="7592" y="11946"/>
                  </a:cubicBezTo>
                  <a:lnTo>
                    <a:pt x="0" y="11946"/>
                  </a:lnTo>
                  <a:lnTo>
                    <a:pt x="0" y="13498"/>
                  </a:lnTo>
                  <a:cubicBezTo>
                    <a:pt x="0" y="13784"/>
                    <a:pt x="223" y="14007"/>
                    <a:pt x="509" y="14007"/>
                  </a:cubicBezTo>
                  <a:lnTo>
                    <a:pt x="9653" y="14007"/>
                  </a:lnTo>
                  <a:cubicBezTo>
                    <a:pt x="9929" y="14007"/>
                    <a:pt x="10161" y="13784"/>
                    <a:pt x="10161" y="13498"/>
                  </a:cubicBezTo>
                  <a:lnTo>
                    <a:pt x="10161" y="1312"/>
                  </a:lnTo>
                  <a:cubicBezTo>
                    <a:pt x="10161" y="1143"/>
                    <a:pt x="10072" y="982"/>
                    <a:pt x="9929" y="893"/>
                  </a:cubicBezTo>
                  <a:lnTo>
                    <a:pt x="8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88"/>
          <p:cNvGrpSpPr/>
          <p:nvPr/>
        </p:nvGrpSpPr>
        <p:grpSpPr>
          <a:xfrm>
            <a:off x="4410534" y="2721078"/>
            <a:ext cx="323092" cy="322420"/>
            <a:chOff x="4062138" y="2860900"/>
            <a:chExt cx="432925" cy="432025"/>
          </a:xfrm>
        </p:grpSpPr>
        <p:sp>
          <p:nvSpPr>
            <p:cNvPr id="1084" name="Google Shape;1084;p88"/>
            <p:cNvSpPr/>
            <p:nvPr/>
          </p:nvSpPr>
          <p:spPr>
            <a:xfrm>
              <a:off x="4118438" y="2924800"/>
              <a:ext cx="175675" cy="167400"/>
            </a:xfrm>
            <a:custGeom>
              <a:avLst/>
              <a:gdLst/>
              <a:ahLst/>
              <a:cxnLst/>
              <a:rect l="l" t="t" r="r" b="b"/>
              <a:pathLst>
                <a:path w="7027" h="6696" extrusionOk="0">
                  <a:moveTo>
                    <a:pt x="6407" y="1"/>
                  </a:moveTo>
                  <a:cubicBezTo>
                    <a:pt x="2867" y="1"/>
                    <a:pt x="0" y="3069"/>
                    <a:pt x="363" y="6696"/>
                  </a:cubicBezTo>
                  <a:cubicBezTo>
                    <a:pt x="666" y="6250"/>
                    <a:pt x="934" y="6045"/>
                    <a:pt x="1362" y="5607"/>
                  </a:cubicBezTo>
                  <a:cubicBezTo>
                    <a:pt x="1585" y="3217"/>
                    <a:pt x="3503" y="1263"/>
                    <a:pt x="5938" y="1031"/>
                  </a:cubicBezTo>
                  <a:cubicBezTo>
                    <a:pt x="6385" y="594"/>
                    <a:pt x="6590" y="335"/>
                    <a:pt x="7027" y="32"/>
                  </a:cubicBezTo>
                  <a:cubicBezTo>
                    <a:pt x="6818" y="11"/>
                    <a:pt x="6612" y="1"/>
                    <a:pt x="6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8"/>
            <p:cNvSpPr/>
            <p:nvPr/>
          </p:nvSpPr>
          <p:spPr>
            <a:xfrm>
              <a:off x="4263538" y="3061625"/>
              <a:ext cx="175700" cy="167400"/>
            </a:xfrm>
            <a:custGeom>
              <a:avLst/>
              <a:gdLst/>
              <a:ahLst/>
              <a:cxnLst/>
              <a:rect l="l" t="t" r="r" b="b"/>
              <a:pathLst>
                <a:path w="7028" h="6696" extrusionOk="0">
                  <a:moveTo>
                    <a:pt x="6665" y="1"/>
                  </a:moveTo>
                  <a:lnTo>
                    <a:pt x="6665" y="1"/>
                  </a:lnTo>
                  <a:cubicBezTo>
                    <a:pt x="6361" y="438"/>
                    <a:pt x="6094" y="643"/>
                    <a:pt x="5666" y="1089"/>
                  </a:cubicBezTo>
                  <a:cubicBezTo>
                    <a:pt x="5434" y="3507"/>
                    <a:pt x="3498" y="5433"/>
                    <a:pt x="1089" y="5665"/>
                  </a:cubicBezTo>
                  <a:cubicBezTo>
                    <a:pt x="643" y="6094"/>
                    <a:pt x="438" y="6361"/>
                    <a:pt x="1" y="6665"/>
                  </a:cubicBezTo>
                  <a:cubicBezTo>
                    <a:pt x="209" y="6685"/>
                    <a:pt x="415" y="6696"/>
                    <a:pt x="620" y="6696"/>
                  </a:cubicBezTo>
                  <a:cubicBezTo>
                    <a:pt x="4182" y="6696"/>
                    <a:pt x="7027" y="3603"/>
                    <a:pt x="6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8"/>
            <p:cNvSpPr/>
            <p:nvPr/>
          </p:nvSpPr>
          <p:spPr>
            <a:xfrm>
              <a:off x="4062138" y="2860900"/>
              <a:ext cx="432925" cy="432025"/>
            </a:xfrm>
            <a:custGeom>
              <a:avLst/>
              <a:gdLst/>
              <a:ahLst/>
              <a:cxnLst/>
              <a:rect l="l" t="t" r="r" b="b"/>
              <a:pathLst>
                <a:path w="17317" h="17281" extrusionOk="0">
                  <a:moveTo>
                    <a:pt x="8672" y="1018"/>
                  </a:moveTo>
                  <a:cubicBezTo>
                    <a:pt x="9975" y="1018"/>
                    <a:pt x="11277" y="1348"/>
                    <a:pt x="12446" y="2017"/>
                  </a:cubicBezTo>
                  <a:cubicBezTo>
                    <a:pt x="13811" y="2356"/>
                    <a:pt x="14935" y="3435"/>
                    <a:pt x="15292" y="4854"/>
                  </a:cubicBezTo>
                  <a:cubicBezTo>
                    <a:pt x="15943" y="5987"/>
                    <a:pt x="16291" y="7280"/>
                    <a:pt x="16300" y="8627"/>
                  </a:cubicBezTo>
                  <a:cubicBezTo>
                    <a:pt x="16300" y="12865"/>
                    <a:pt x="12883" y="16255"/>
                    <a:pt x="8663" y="16255"/>
                  </a:cubicBezTo>
                  <a:cubicBezTo>
                    <a:pt x="7361" y="16255"/>
                    <a:pt x="6058" y="15925"/>
                    <a:pt x="4890" y="15265"/>
                  </a:cubicBezTo>
                  <a:cubicBezTo>
                    <a:pt x="3516" y="14926"/>
                    <a:pt x="2410" y="13846"/>
                    <a:pt x="2053" y="12445"/>
                  </a:cubicBezTo>
                  <a:cubicBezTo>
                    <a:pt x="1402" y="11313"/>
                    <a:pt x="1045" y="10028"/>
                    <a:pt x="1036" y="8690"/>
                  </a:cubicBezTo>
                  <a:cubicBezTo>
                    <a:pt x="1009" y="4425"/>
                    <a:pt x="4461" y="1018"/>
                    <a:pt x="8672" y="1018"/>
                  </a:cubicBezTo>
                  <a:close/>
                  <a:moveTo>
                    <a:pt x="8663" y="1"/>
                  </a:moveTo>
                  <a:cubicBezTo>
                    <a:pt x="3882" y="1"/>
                    <a:pt x="1" y="3890"/>
                    <a:pt x="28" y="8699"/>
                  </a:cubicBezTo>
                  <a:cubicBezTo>
                    <a:pt x="54" y="13454"/>
                    <a:pt x="3917" y="17281"/>
                    <a:pt x="8663" y="17281"/>
                  </a:cubicBezTo>
                  <a:lnTo>
                    <a:pt x="8717" y="17281"/>
                  </a:lnTo>
                  <a:cubicBezTo>
                    <a:pt x="13472" y="17254"/>
                    <a:pt x="17317" y="13391"/>
                    <a:pt x="17308" y="8627"/>
                  </a:cubicBezTo>
                  <a:cubicBezTo>
                    <a:pt x="17299" y="3863"/>
                    <a:pt x="13436" y="1"/>
                    <a:pt x="8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8"/>
            <p:cNvSpPr/>
            <p:nvPr/>
          </p:nvSpPr>
          <p:spPr>
            <a:xfrm>
              <a:off x="4128613" y="3034875"/>
              <a:ext cx="192275" cy="185175"/>
            </a:xfrm>
            <a:custGeom>
              <a:avLst/>
              <a:gdLst/>
              <a:ahLst/>
              <a:cxnLst/>
              <a:rect l="l" t="t" r="r" b="b"/>
              <a:pathLst>
                <a:path w="7691" h="7407" extrusionOk="0">
                  <a:moveTo>
                    <a:pt x="3596" y="0"/>
                  </a:moveTo>
                  <a:lnTo>
                    <a:pt x="1133" y="2462"/>
                  </a:lnTo>
                  <a:cubicBezTo>
                    <a:pt x="0" y="3586"/>
                    <a:pt x="0" y="5433"/>
                    <a:pt x="1133" y="6557"/>
                  </a:cubicBezTo>
                  <a:cubicBezTo>
                    <a:pt x="1700" y="7123"/>
                    <a:pt x="2440" y="7407"/>
                    <a:pt x="3181" y="7407"/>
                  </a:cubicBezTo>
                  <a:cubicBezTo>
                    <a:pt x="3921" y="7407"/>
                    <a:pt x="4662" y="7123"/>
                    <a:pt x="5228" y="6557"/>
                  </a:cubicBezTo>
                  <a:lnTo>
                    <a:pt x="7690" y="4095"/>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8"/>
            <p:cNvSpPr/>
            <p:nvPr/>
          </p:nvSpPr>
          <p:spPr>
            <a:xfrm>
              <a:off x="4236338" y="2933550"/>
              <a:ext cx="192725" cy="185875"/>
            </a:xfrm>
            <a:custGeom>
              <a:avLst/>
              <a:gdLst/>
              <a:ahLst/>
              <a:cxnLst/>
              <a:rect l="l" t="t" r="r" b="b"/>
              <a:pathLst>
                <a:path w="7709" h="7435" extrusionOk="0">
                  <a:moveTo>
                    <a:pt x="4528" y="1"/>
                  </a:moveTo>
                  <a:cubicBezTo>
                    <a:pt x="3787" y="1"/>
                    <a:pt x="3047" y="284"/>
                    <a:pt x="2480" y="850"/>
                  </a:cubicBezTo>
                  <a:lnTo>
                    <a:pt x="0" y="3330"/>
                  </a:lnTo>
                  <a:lnTo>
                    <a:pt x="4095" y="7434"/>
                  </a:lnTo>
                  <a:lnTo>
                    <a:pt x="6575" y="4954"/>
                  </a:lnTo>
                  <a:cubicBezTo>
                    <a:pt x="7708" y="3821"/>
                    <a:pt x="7708" y="1983"/>
                    <a:pt x="6575" y="850"/>
                  </a:cubicBezTo>
                  <a:cubicBezTo>
                    <a:pt x="6009" y="284"/>
                    <a:pt x="5268" y="1"/>
                    <a:pt x="4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8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Phase 1</a:t>
            </a:r>
            <a:endParaRPr/>
          </a:p>
        </p:txBody>
      </p:sp>
      <p:sp>
        <p:nvSpPr>
          <p:cNvPr id="1094" name="Google Shape;1094;p89"/>
          <p:cNvSpPr/>
          <p:nvPr/>
        </p:nvSpPr>
        <p:spPr>
          <a:xfrm>
            <a:off x="719514" y="1610877"/>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9"/>
          <p:cNvSpPr/>
          <p:nvPr/>
        </p:nvSpPr>
        <p:spPr>
          <a:xfrm>
            <a:off x="4093039" y="1610877"/>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bril Fatface"/>
                <a:ea typeface="Abril Fatface"/>
                <a:cs typeface="Abril Fatface"/>
                <a:sym typeface="Abril Fatface"/>
              </a:rPr>
              <a:t>80%</a:t>
            </a:r>
            <a:endParaRPr sz="1900">
              <a:solidFill>
                <a:schemeClr val="lt1"/>
              </a:solidFill>
              <a:latin typeface="Abril Fatface"/>
              <a:ea typeface="Abril Fatface"/>
              <a:cs typeface="Abril Fatface"/>
              <a:sym typeface="Abril Fatface"/>
            </a:endParaRPr>
          </a:p>
        </p:txBody>
      </p:sp>
      <p:sp>
        <p:nvSpPr>
          <p:cNvPr id="1096" name="Google Shape;1096;p89"/>
          <p:cNvSpPr txBox="1"/>
          <p:nvPr/>
        </p:nvSpPr>
        <p:spPr>
          <a:xfrm>
            <a:off x="3395824" y="2573225"/>
            <a:ext cx="2352300" cy="4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Success rate</a:t>
            </a:r>
            <a:endParaRPr sz="2000">
              <a:solidFill>
                <a:schemeClr val="lt1"/>
              </a:solidFill>
              <a:latin typeface="Abril Fatface"/>
              <a:ea typeface="Abril Fatface"/>
              <a:cs typeface="Abril Fatface"/>
              <a:sym typeface="Abril Fatface"/>
            </a:endParaRPr>
          </a:p>
        </p:txBody>
      </p:sp>
      <p:sp>
        <p:nvSpPr>
          <p:cNvPr id="1097" name="Google Shape;1097;p89"/>
          <p:cNvSpPr txBox="1"/>
          <p:nvPr/>
        </p:nvSpPr>
        <p:spPr>
          <a:xfrm>
            <a:off x="5989038" y="1610725"/>
            <a:ext cx="2442900" cy="9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Despite being red, Mars is a cold place. It’s full of iron oxide dust</a:t>
            </a:r>
            <a:endParaRPr sz="1600">
              <a:solidFill>
                <a:schemeClr val="lt1"/>
              </a:solidFill>
              <a:latin typeface="Fira Sans"/>
              <a:ea typeface="Fira Sans"/>
              <a:cs typeface="Fira Sans"/>
              <a:sym typeface="Fira Sans"/>
            </a:endParaRPr>
          </a:p>
        </p:txBody>
      </p:sp>
      <p:grpSp>
        <p:nvGrpSpPr>
          <p:cNvPr id="1098" name="Google Shape;1098;p89"/>
          <p:cNvGrpSpPr/>
          <p:nvPr/>
        </p:nvGrpSpPr>
        <p:grpSpPr>
          <a:xfrm>
            <a:off x="987982" y="1880499"/>
            <a:ext cx="420811" cy="418507"/>
            <a:chOff x="-5971525" y="3273750"/>
            <a:chExt cx="292250" cy="290650"/>
          </a:xfrm>
        </p:grpSpPr>
        <p:sp>
          <p:nvSpPr>
            <p:cNvPr id="1099" name="Google Shape;1099;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89"/>
          <p:cNvSpPr txBox="1"/>
          <p:nvPr/>
        </p:nvSpPr>
        <p:spPr>
          <a:xfrm>
            <a:off x="713214" y="2573153"/>
            <a:ext cx="14169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Sample</a:t>
            </a:r>
            <a:endParaRPr sz="2000">
              <a:solidFill>
                <a:schemeClr val="lt1"/>
              </a:solidFill>
              <a:latin typeface="Abril Fatface"/>
              <a:ea typeface="Abril Fatface"/>
              <a:cs typeface="Abril Fatface"/>
              <a:sym typeface="Abril Fatface"/>
            </a:endParaRPr>
          </a:p>
        </p:txBody>
      </p:sp>
      <p:sp>
        <p:nvSpPr>
          <p:cNvPr id="1102" name="Google Shape;1102;p89"/>
          <p:cNvSpPr txBox="1"/>
          <p:nvPr/>
        </p:nvSpPr>
        <p:spPr>
          <a:xfrm>
            <a:off x="1677426" y="1610900"/>
            <a:ext cx="21855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Young people</a:t>
            </a:r>
            <a:endParaRPr sz="1600">
              <a:solidFill>
                <a:schemeClr val="lt1"/>
              </a:solidFill>
              <a:latin typeface="Fira Sans"/>
              <a:ea typeface="Fira Sans"/>
              <a:cs typeface="Fira Sans"/>
              <a:sym typeface="Fira Sans"/>
            </a:endParaRPr>
          </a:p>
        </p:txBody>
      </p:sp>
      <p:sp>
        <p:nvSpPr>
          <p:cNvPr id="1103" name="Google Shape;1103;p89"/>
          <p:cNvSpPr txBox="1"/>
          <p:nvPr/>
        </p:nvSpPr>
        <p:spPr>
          <a:xfrm>
            <a:off x="1677426" y="2143825"/>
            <a:ext cx="21855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80 participants</a:t>
            </a:r>
            <a:endParaRPr sz="1600">
              <a:solidFill>
                <a:schemeClr val="lt1"/>
              </a:solidFill>
              <a:latin typeface="Fira Sans"/>
              <a:ea typeface="Fira Sans"/>
              <a:cs typeface="Fira Sans"/>
              <a:sym typeface="Fira Sans"/>
            </a:endParaRPr>
          </a:p>
        </p:txBody>
      </p:sp>
      <p:sp>
        <p:nvSpPr>
          <p:cNvPr id="1104" name="Google Shape;1104;p89"/>
          <p:cNvSpPr/>
          <p:nvPr/>
        </p:nvSpPr>
        <p:spPr>
          <a:xfrm>
            <a:off x="719514" y="3304068"/>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Abril Fatface"/>
              <a:ea typeface="Abril Fatface"/>
              <a:cs typeface="Abril Fatface"/>
              <a:sym typeface="Abril Fatface"/>
            </a:endParaRPr>
          </a:p>
        </p:txBody>
      </p:sp>
      <p:sp>
        <p:nvSpPr>
          <p:cNvPr id="1105" name="Google Shape;1105;p89"/>
          <p:cNvSpPr txBox="1"/>
          <p:nvPr/>
        </p:nvSpPr>
        <p:spPr>
          <a:xfrm>
            <a:off x="1677425" y="3393625"/>
            <a:ext cx="1684500" cy="77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Study the safety of medication</a:t>
            </a:r>
            <a:endParaRPr sz="1600">
              <a:solidFill>
                <a:schemeClr val="lt1"/>
              </a:solidFill>
              <a:latin typeface="Fira Sans"/>
              <a:ea typeface="Fira Sans"/>
              <a:cs typeface="Fira Sans"/>
              <a:sym typeface="Fira Sans"/>
            </a:endParaRPr>
          </a:p>
        </p:txBody>
      </p:sp>
      <p:cxnSp>
        <p:nvCxnSpPr>
          <p:cNvPr id="1106" name="Google Shape;1106;p89"/>
          <p:cNvCxnSpPr/>
          <p:nvPr/>
        </p:nvCxnSpPr>
        <p:spPr>
          <a:xfrm>
            <a:off x="1677422" y="2089825"/>
            <a:ext cx="1458600" cy="0"/>
          </a:xfrm>
          <a:prstGeom prst="straightConnector1">
            <a:avLst/>
          </a:prstGeom>
          <a:noFill/>
          <a:ln w="9525" cap="flat" cmpd="sng">
            <a:solidFill>
              <a:schemeClr val="lt1"/>
            </a:solidFill>
            <a:prstDash val="solid"/>
            <a:round/>
            <a:headEnd type="none" w="med" len="med"/>
            <a:tailEnd type="none" w="med" len="med"/>
          </a:ln>
        </p:spPr>
      </p:cxnSp>
      <p:sp>
        <p:nvSpPr>
          <p:cNvPr id="1107" name="Google Shape;1107;p89"/>
          <p:cNvSpPr/>
          <p:nvPr/>
        </p:nvSpPr>
        <p:spPr>
          <a:xfrm>
            <a:off x="4093014" y="3304068"/>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bril Fatface"/>
                <a:ea typeface="Abril Fatface"/>
                <a:cs typeface="Abril Fatface"/>
                <a:sym typeface="Abril Fatface"/>
              </a:rPr>
              <a:t>80%</a:t>
            </a:r>
            <a:endParaRPr sz="1900">
              <a:solidFill>
                <a:schemeClr val="lt1"/>
              </a:solidFill>
              <a:latin typeface="Abril Fatface"/>
              <a:ea typeface="Abril Fatface"/>
              <a:cs typeface="Abril Fatface"/>
              <a:sym typeface="Abril Fatface"/>
            </a:endParaRPr>
          </a:p>
        </p:txBody>
      </p:sp>
      <p:sp>
        <p:nvSpPr>
          <p:cNvPr id="1108" name="Google Shape;1108;p89"/>
          <p:cNvSpPr txBox="1"/>
          <p:nvPr/>
        </p:nvSpPr>
        <p:spPr>
          <a:xfrm>
            <a:off x="3395824" y="4266423"/>
            <a:ext cx="2352300" cy="4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Success rate</a:t>
            </a:r>
            <a:endParaRPr sz="2000">
              <a:solidFill>
                <a:schemeClr val="lt1"/>
              </a:solidFill>
              <a:latin typeface="Abril Fatface"/>
              <a:ea typeface="Abril Fatface"/>
              <a:cs typeface="Abril Fatface"/>
              <a:sym typeface="Abril Fatface"/>
            </a:endParaRPr>
          </a:p>
        </p:txBody>
      </p:sp>
      <p:sp>
        <p:nvSpPr>
          <p:cNvPr id="1109" name="Google Shape;1109;p89"/>
          <p:cNvSpPr txBox="1"/>
          <p:nvPr/>
        </p:nvSpPr>
        <p:spPr>
          <a:xfrm>
            <a:off x="713214" y="4266428"/>
            <a:ext cx="14169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Goal</a:t>
            </a:r>
            <a:endParaRPr sz="2000">
              <a:solidFill>
                <a:schemeClr val="lt1"/>
              </a:solidFill>
              <a:latin typeface="Abril Fatface"/>
              <a:ea typeface="Abril Fatface"/>
              <a:cs typeface="Abril Fatface"/>
              <a:sym typeface="Abril Fatface"/>
            </a:endParaRPr>
          </a:p>
        </p:txBody>
      </p:sp>
      <p:sp>
        <p:nvSpPr>
          <p:cNvPr id="1110" name="Google Shape;1110;p89"/>
          <p:cNvSpPr txBox="1"/>
          <p:nvPr/>
        </p:nvSpPr>
        <p:spPr>
          <a:xfrm>
            <a:off x="6072174" y="4266423"/>
            <a:ext cx="2352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Results</a:t>
            </a:r>
            <a:endParaRPr sz="2000">
              <a:solidFill>
                <a:schemeClr val="lt1"/>
              </a:solidFill>
              <a:latin typeface="Abril Fatface"/>
              <a:ea typeface="Abril Fatface"/>
              <a:cs typeface="Abril Fatface"/>
              <a:sym typeface="Abril Fatface"/>
            </a:endParaRPr>
          </a:p>
        </p:txBody>
      </p:sp>
      <p:sp>
        <p:nvSpPr>
          <p:cNvPr id="1111" name="Google Shape;1111;p89"/>
          <p:cNvSpPr txBox="1"/>
          <p:nvPr/>
        </p:nvSpPr>
        <p:spPr>
          <a:xfrm>
            <a:off x="6072174" y="2573225"/>
            <a:ext cx="2352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Secondary effects</a:t>
            </a:r>
            <a:endParaRPr sz="2000">
              <a:solidFill>
                <a:schemeClr val="lt1"/>
              </a:solidFill>
              <a:latin typeface="Abril Fatface"/>
              <a:ea typeface="Abril Fatface"/>
              <a:cs typeface="Abril Fatface"/>
              <a:sym typeface="Abril Fatface"/>
            </a:endParaRPr>
          </a:p>
        </p:txBody>
      </p:sp>
      <p:sp>
        <p:nvSpPr>
          <p:cNvPr id="1112" name="Google Shape;1112;p89"/>
          <p:cNvSpPr txBox="1"/>
          <p:nvPr/>
        </p:nvSpPr>
        <p:spPr>
          <a:xfrm>
            <a:off x="5989038" y="3214525"/>
            <a:ext cx="2442900" cy="9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Venus has a beautiful name and is the second planet from the Sun</a:t>
            </a:r>
            <a:endParaRPr sz="1600">
              <a:solidFill>
                <a:schemeClr val="lt1"/>
              </a:solidFill>
              <a:latin typeface="Fira Sans"/>
              <a:ea typeface="Fira Sans"/>
              <a:cs typeface="Fira Sans"/>
              <a:sym typeface="Fira Sans"/>
            </a:endParaRPr>
          </a:p>
        </p:txBody>
      </p:sp>
      <p:grpSp>
        <p:nvGrpSpPr>
          <p:cNvPr id="1113" name="Google Shape;1113;p89"/>
          <p:cNvGrpSpPr/>
          <p:nvPr/>
        </p:nvGrpSpPr>
        <p:grpSpPr>
          <a:xfrm>
            <a:off x="938891" y="3523580"/>
            <a:ext cx="521436" cy="518641"/>
            <a:chOff x="-24353075" y="3891250"/>
            <a:chExt cx="293800" cy="292225"/>
          </a:xfrm>
        </p:grpSpPr>
        <p:sp>
          <p:nvSpPr>
            <p:cNvPr id="1114" name="Google Shape;1114;p8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Phase 1</a:t>
            </a:r>
            <a:endParaRPr/>
          </a:p>
        </p:txBody>
      </p:sp>
      <p:sp>
        <p:nvSpPr>
          <p:cNvPr id="1121" name="Google Shape;1121;p90"/>
          <p:cNvSpPr txBox="1"/>
          <p:nvPr/>
        </p:nvSpPr>
        <p:spPr>
          <a:xfrm>
            <a:off x="713225" y="132610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Duration</a:t>
            </a:r>
            <a:endParaRPr sz="2400">
              <a:solidFill>
                <a:schemeClr val="lt1"/>
              </a:solidFill>
              <a:latin typeface="Abril Fatface"/>
              <a:ea typeface="Abril Fatface"/>
              <a:cs typeface="Abril Fatface"/>
              <a:sym typeface="Abril Fatface"/>
            </a:endParaRPr>
          </a:p>
        </p:txBody>
      </p:sp>
      <p:sp>
        <p:nvSpPr>
          <p:cNvPr id="1122" name="Google Shape;1122;p90"/>
          <p:cNvSpPr txBox="1"/>
          <p:nvPr/>
        </p:nvSpPr>
        <p:spPr>
          <a:xfrm>
            <a:off x="713225" y="1764100"/>
            <a:ext cx="21804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 months</a:t>
            </a:r>
            <a:endParaRPr sz="1600">
              <a:solidFill>
                <a:schemeClr val="lt1"/>
              </a:solidFill>
              <a:latin typeface="Fira Sans"/>
              <a:ea typeface="Fira Sans"/>
              <a:cs typeface="Fira Sans"/>
              <a:sym typeface="Fira Sans"/>
            </a:endParaRPr>
          </a:p>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85 days - Uranus</a:t>
            </a:r>
            <a:endParaRPr sz="1600">
              <a:solidFill>
                <a:schemeClr val="lt1"/>
              </a:solidFill>
              <a:latin typeface="Fira Sans"/>
              <a:ea typeface="Fira Sans"/>
              <a:cs typeface="Fira Sans"/>
              <a:sym typeface="Fira Sans"/>
            </a:endParaRPr>
          </a:p>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95 days - Moon</a:t>
            </a:r>
            <a:endParaRPr sz="1600">
              <a:solidFill>
                <a:schemeClr val="lt1"/>
              </a:solidFill>
              <a:latin typeface="Fira Sans"/>
              <a:ea typeface="Fira Sans"/>
              <a:cs typeface="Fira Sans"/>
              <a:sym typeface="Fira Sans"/>
            </a:endParaRPr>
          </a:p>
        </p:txBody>
      </p:sp>
      <p:sp>
        <p:nvSpPr>
          <p:cNvPr id="1123" name="Google Shape;1123;p90"/>
          <p:cNvSpPr txBox="1"/>
          <p:nvPr/>
        </p:nvSpPr>
        <p:spPr>
          <a:xfrm>
            <a:off x="3481775" y="132610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Results</a:t>
            </a:r>
            <a:endParaRPr sz="2400">
              <a:solidFill>
                <a:schemeClr val="lt1"/>
              </a:solidFill>
              <a:latin typeface="Abril Fatface"/>
              <a:ea typeface="Abril Fatface"/>
              <a:cs typeface="Abril Fatface"/>
              <a:sym typeface="Abril Fatface"/>
            </a:endParaRPr>
          </a:p>
        </p:txBody>
      </p:sp>
      <p:sp>
        <p:nvSpPr>
          <p:cNvPr id="1124" name="Google Shape;1124;p90"/>
          <p:cNvSpPr txBox="1"/>
          <p:nvPr/>
        </p:nvSpPr>
        <p:spPr>
          <a:xfrm>
            <a:off x="3481775" y="1764100"/>
            <a:ext cx="21804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has a beautiful name and has also high temperatures</a:t>
            </a:r>
            <a:endParaRPr sz="1600">
              <a:solidFill>
                <a:schemeClr val="lt1"/>
              </a:solidFill>
              <a:latin typeface="Fira Sans"/>
              <a:ea typeface="Fira Sans"/>
              <a:cs typeface="Fira Sans"/>
              <a:sym typeface="Fira Sans"/>
            </a:endParaRPr>
          </a:p>
        </p:txBody>
      </p:sp>
      <p:sp>
        <p:nvSpPr>
          <p:cNvPr id="1125" name="Google Shape;1125;p90"/>
          <p:cNvSpPr txBox="1"/>
          <p:nvPr/>
        </p:nvSpPr>
        <p:spPr>
          <a:xfrm>
            <a:off x="6250325" y="132610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Side effects</a:t>
            </a:r>
            <a:endParaRPr sz="2400">
              <a:solidFill>
                <a:schemeClr val="lt1"/>
              </a:solidFill>
              <a:latin typeface="Abril Fatface"/>
              <a:ea typeface="Abril Fatface"/>
              <a:cs typeface="Abril Fatface"/>
              <a:sym typeface="Abril Fatface"/>
            </a:endParaRPr>
          </a:p>
        </p:txBody>
      </p:sp>
      <p:sp>
        <p:nvSpPr>
          <p:cNvPr id="1126" name="Google Shape;1126;p90"/>
          <p:cNvSpPr txBox="1"/>
          <p:nvPr/>
        </p:nvSpPr>
        <p:spPr>
          <a:xfrm>
            <a:off x="713225" y="286575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Objectives</a:t>
            </a:r>
            <a:endParaRPr sz="2400">
              <a:solidFill>
                <a:schemeClr val="lt1"/>
              </a:solidFill>
              <a:latin typeface="Abril Fatface"/>
              <a:ea typeface="Abril Fatface"/>
              <a:cs typeface="Abril Fatface"/>
              <a:sym typeface="Abril Fatface"/>
            </a:endParaRPr>
          </a:p>
        </p:txBody>
      </p:sp>
      <p:sp>
        <p:nvSpPr>
          <p:cNvPr id="1127" name="Google Shape;1127;p90"/>
          <p:cNvSpPr txBox="1"/>
          <p:nvPr/>
        </p:nvSpPr>
        <p:spPr>
          <a:xfrm>
            <a:off x="713225" y="3303750"/>
            <a:ext cx="2180400" cy="1304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Venus is a very hot planet</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Earth is where we all live on </a:t>
            </a:r>
            <a:endParaRPr sz="1600">
              <a:solidFill>
                <a:schemeClr val="lt1"/>
              </a:solidFill>
              <a:latin typeface="Fira Sans"/>
              <a:ea typeface="Fira Sans"/>
              <a:cs typeface="Fira Sans"/>
              <a:sym typeface="Fira Sans"/>
            </a:endParaRPr>
          </a:p>
        </p:txBody>
      </p:sp>
      <p:sp>
        <p:nvSpPr>
          <p:cNvPr id="1128" name="Google Shape;1128;p90"/>
          <p:cNvSpPr/>
          <p:nvPr/>
        </p:nvSpPr>
        <p:spPr>
          <a:xfrm>
            <a:off x="6398525" y="221405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0"/>
          <p:cNvSpPr/>
          <p:nvPr/>
        </p:nvSpPr>
        <p:spPr>
          <a:xfrm>
            <a:off x="6398525" y="2214050"/>
            <a:ext cx="15495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0"/>
          <p:cNvSpPr txBox="1"/>
          <p:nvPr/>
        </p:nvSpPr>
        <p:spPr>
          <a:xfrm>
            <a:off x="6398525" y="180850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1</a:t>
            </a:r>
            <a:endParaRPr sz="1600">
              <a:solidFill>
                <a:schemeClr val="lt1"/>
              </a:solidFill>
              <a:latin typeface="Abril Fatface"/>
              <a:ea typeface="Abril Fatface"/>
              <a:cs typeface="Abril Fatface"/>
              <a:sym typeface="Abril Fatface"/>
            </a:endParaRPr>
          </a:p>
        </p:txBody>
      </p:sp>
      <p:sp>
        <p:nvSpPr>
          <p:cNvPr id="1131" name="Google Shape;1131;p90"/>
          <p:cNvSpPr txBox="1"/>
          <p:nvPr/>
        </p:nvSpPr>
        <p:spPr>
          <a:xfrm>
            <a:off x="7340525" y="180850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80%</a:t>
            </a:r>
            <a:endParaRPr sz="1600">
              <a:solidFill>
                <a:schemeClr val="lt1"/>
              </a:solidFill>
              <a:latin typeface="Abril Fatface"/>
              <a:ea typeface="Abril Fatface"/>
              <a:cs typeface="Abril Fatface"/>
              <a:sym typeface="Abril Fatface"/>
            </a:endParaRPr>
          </a:p>
        </p:txBody>
      </p:sp>
      <p:sp>
        <p:nvSpPr>
          <p:cNvPr id="1132" name="Google Shape;1132;p90"/>
          <p:cNvSpPr/>
          <p:nvPr/>
        </p:nvSpPr>
        <p:spPr>
          <a:xfrm>
            <a:off x="6398525" y="293920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0"/>
          <p:cNvSpPr/>
          <p:nvPr/>
        </p:nvSpPr>
        <p:spPr>
          <a:xfrm>
            <a:off x="6398525" y="2939200"/>
            <a:ext cx="10227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0"/>
          <p:cNvSpPr txBox="1"/>
          <p:nvPr/>
        </p:nvSpPr>
        <p:spPr>
          <a:xfrm>
            <a:off x="6398525" y="253365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2</a:t>
            </a:r>
            <a:endParaRPr sz="1600">
              <a:solidFill>
                <a:schemeClr val="lt1"/>
              </a:solidFill>
              <a:latin typeface="Abril Fatface"/>
              <a:ea typeface="Abril Fatface"/>
              <a:cs typeface="Abril Fatface"/>
              <a:sym typeface="Abril Fatface"/>
            </a:endParaRPr>
          </a:p>
        </p:txBody>
      </p:sp>
      <p:sp>
        <p:nvSpPr>
          <p:cNvPr id="1135" name="Google Shape;1135;p90"/>
          <p:cNvSpPr txBox="1"/>
          <p:nvPr/>
        </p:nvSpPr>
        <p:spPr>
          <a:xfrm>
            <a:off x="7340525" y="253365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55%</a:t>
            </a:r>
            <a:endParaRPr sz="1600">
              <a:solidFill>
                <a:schemeClr val="lt1"/>
              </a:solidFill>
              <a:latin typeface="Abril Fatface"/>
              <a:ea typeface="Abril Fatface"/>
              <a:cs typeface="Abril Fatface"/>
              <a:sym typeface="Abril Fatface"/>
            </a:endParaRPr>
          </a:p>
        </p:txBody>
      </p:sp>
      <p:sp>
        <p:nvSpPr>
          <p:cNvPr id="1136" name="Google Shape;1136;p90"/>
          <p:cNvSpPr/>
          <p:nvPr/>
        </p:nvSpPr>
        <p:spPr>
          <a:xfrm>
            <a:off x="6398525" y="366435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0"/>
          <p:cNvSpPr/>
          <p:nvPr/>
        </p:nvSpPr>
        <p:spPr>
          <a:xfrm>
            <a:off x="6398525" y="3664350"/>
            <a:ext cx="13557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0"/>
          <p:cNvSpPr txBox="1"/>
          <p:nvPr/>
        </p:nvSpPr>
        <p:spPr>
          <a:xfrm>
            <a:off x="6398525" y="325880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3</a:t>
            </a:r>
            <a:endParaRPr sz="1600">
              <a:solidFill>
                <a:schemeClr val="lt1"/>
              </a:solidFill>
              <a:latin typeface="Abril Fatface"/>
              <a:ea typeface="Abril Fatface"/>
              <a:cs typeface="Abril Fatface"/>
              <a:sym typeface="Abril Fatface"/>
            </a:endParaRPr>
          </a:p>
        </p:txBody>
      </p:sp>
      <p:sp>
        <p:nvSpPr>
          <p:cNvPr id="1139" name="Google Shape;1139;p90"/>
          <p:cNvSpPr txBox="1"/>
          <p:nvPr/>
        </p:nvSpPr>
        <p:spPr>
          <a:xfrm>
            <a:off x="7340525" y="325880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70%</a:t>
            </a:r>
            <a:endParaRPr sz="1600">
              <a:solidFill>
                <a:schemeClr val="lt1"/>
              </a:solidFill>
              <a:latin typeface="Abril Fatface"/>
              <a:ea typeface="Abril Fatface"/>
              <a:cs typeface="Abril Fatface"/>
              <a:sym typeface="Abril Fatface"/>
            </a:endParaRPr>
          </a:p>
        </p:txBody>
      </p:sp>
      <p:sp>
        <p:nvSpPr>
          <p:cNvPr id="1140" name="Google Shape;1140;p90"/>
          <p:cNvSpPr/>
          <p:nvPr/>
        </p:nvSpPr>
        <p:spPr>
          <a:xfrm>
            <a:off x="6398525" y="438950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0"/>
          <p:cNvSpPr/>
          <p:nvPr/>
        </p:nvSpPr>
        <p:spPr>
          <a:xfrm>
            <a:off x="6398525" y="4389500"/>
            <a:ext cx="9420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0"/>
          <p:cNvSpPr txBox="1"/>
          <p:nvPr/>
        </p:nvSpPr>
        <p:spPr>
          <a:xfrm>
            <a:off x="6398525" y="398395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4</a:t>
            </a:r>
            <a:endParaRPr sz="1600">
              <a:solidFill>
                <a:schemeClr val="lt1"/>
              </a:solidFill>
              <a:latin typeface="Abril Fatface"/>
              <a:ea typeface="Abril Fatface"/>
              <a:cs typeface="Abril Fatface"/>
              <a:sym typeface="Abril Fatface"/>
            </a:endParaRPr>
          </a:p>
        </p:txBody>
      </p:sp>
      <p:sp>
        <p:nvSpPr>
          <p:cNvPr id="1143" name="Google Shape;1143;p90"/>
          <p:cNvSpPr txBox="1"/>
          <p:nvPr/>
        </p:nvSpPr>
        <p:spPr>
          <a:xfrm>
            <a:off x="7340525" y="398395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50%</a:t>
            </a:r>
            <a:endParaRPr sz="1600">
              <a:solidFill>
                <a:schemeClr val="lt1"/>
              </a:solidFill>
              <a:latin typeface="Abril Fatface"/>
              <a:ea typeface="Abril Fatface"/>
              <a:cs typeface="Abril Fatface"/>
              <a:sym typeface="Abril Fatface"/>
            </a:endParaRPr>
          </a:p>
        </p:txBody>
      </p:sp>
      <p:sp>
        <p:nvSpPr>
          <p:cNvPr id="1144" name="Google Shape;1144;p90"/>
          <p:cNvSpPr txBox="1"/>
          <p:nvPr/>
        </p:nvSpPr>
        <p:spPr>
          <a:xfrm>
            <a:off x="3481775" y="286575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Goals</a:t>
            </a:r>
            <a:endParaRPr sz="2400">
              <a:solidFill>
                <a:schemeClr val="lt1"/>
              </a:solidFill>
              <a:latin typeface="Abril Fatface"/>
              <a:ea typeface="Abril Fatface"/>
              <a:cs typeface="Abril Fatface"/>
              <a:sym typeface="Abril Fatface"/>
            </a:endParaRPr>
          </a:p>
        </p:txBody>
      </p:sp>
      <p:sp>
        <p:nvSpPr>
          <p:cNvPr id="1145" name="Google Shape;1145;p90"/>
          <p:cNvSpPr txBox="1"/>
          <p:nvPr/>
        </p:nvSpPr>
        <p:spPr>
          <a:xfrm>
            <a:off x="3481775" y="3303750"/>
            <a:ext cx="2180400" cy="1304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Mars is cold</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Jupiter is big</a:t>
            </a:r>
            <a:endParaRPr sz="1600">
              <a:solidFill>
                <a:schemeClr val="lt1"/>
              </a:solidFill>
              <a:latin typeface="Fira Sans"/>
              <a:ea typeface="Fira Sans"/>
              <a:cs typeface="Fira Sans"/>
              <a:sym typeface="Fira Sans"/>
            </a:endParaRPr>
          </a:p>
          <a:p>
            <a:pPr marL="457200" lvl="0" indent="-330200" algn="l" rtl="0">
              <a:spcBef>
                <a:spcPts val="1000"/>
              </a:spcBef>
              <a:spcAft>
                <a:spcPts val="1000"/>
              </a:spcAft>
              <a:buClr>
                <a:schemeClr val="lt1"/>
              </a:buClr>
              <a:buSzPts val="1600"/>
              <a:buFont typeface="Fira Sans"/>
              <a:buChar char="●"/>
            </a:pPr>
            <a:r>
              <a:rPr lang="en" sz="1600">
                <a:solidFill>
                  <a:schemeClr val="lt1"/>
                </a:solidFill>
                <a:latin typeface="Fira Sans"/>
                <a:ea typeface="Fira Sans"/>
                <a:cs typeface="Fira Sans"/>
                <a:sym typeface="Fira Sans"/>
              </a:rPr>
              <a:t>Mercury is small</a:t>
            </a:r>
            <a:endParaRPr sz="1600">
              <a:solidFill>
                <a:schemeClr val="lt1"/>
              </a:solidFill>
              <a:latin typeface="Fira Sans"/>
              <a:ea typeface="Fira Sans"/>
              <a:cs typeface="Fira Sans"/>
              <a:sym typeface="Fira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9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Phase 1</a:t>
            </a:r>
            <a:endParaRPr/>
          </a:p>
        </p:txBody>
      </p:sp>
      <p:sp>
        <p:nvSpPr>
          <p:cNvPr id="1151" name="Google Shape;1151;p91"/>
          <p:cNvSpPr txBox="1"/>
          <p:nvPr/>
        </p:nvSpPr>
        <p:spPr>
          <a:xfrm>
            <a:off x="923313" y="1316900"/>
            <a:ext cx="3438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Sample</a:t>
            </a:r>
            <a:endParaRPr sz="2400">
              <a:solidFill>
                <a:schemeClr val="lt1"/>
              </a:solidFill>
              <a:latin typeface="Abril Fatface"/>
              <a:ea typeface="Abril Fatface"/>
              <a:cs typeface="Abril Fatface"/>
              <a:sym typeface="Abril Fatface"/>
            </a:endParaRPr>
          </a:p>
        </p:txBody>
      </p:sp>
      <p:sp>
        <p:nvSpPr>
          <p:cNvPr id="1152" name="Google Shape;1152;p91"/>
          <p:cNvSpPr txBox="1"/>
          <p:nvPr/>
        </p:nvSpPr>
        <p:spPr>
          <a:xfrm>
            <a:off x="923313" y="1754900"/>
            <a:ext cx="34386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600">
                <a:solidFill>
                  <a:schemeClr val="lt1"/>
                </a:solidFill>
                <a:latin typeface="Fira Sans"/>
                <a:ea typeface="Fira Sans"/>
                <a:cs typeface="Fira Sans"/>
                <a:sym typeface="Fira Sans"/>
              </a:rPr>
              <a:t>Venus has a beautiful name and is the second planet from the Sun</a:t>
            </a:r>
            <a:endParaRPr sz="1600">
              <a:solidFill>
                <a:schemeClr val="lt1"/>
              </a:solidFill>
              <a:latin typeface="Fira Sans"/>
              <a:ea typeface="Fira Sans"/>
              <a:cs typeface="Fira Sans"/>
              <a:sym typeface="Fira Sans"/>
            </a:endParaRPr>
          </a:p>
        </p:txBody>
      </p:sp>
      <p:sp>
        <p:nvSpPr>
          <p:cNvPr id="1153" name="Google Shape;1153;p91"/>
          <p:cNvSpPr/>
          <p:nvPr/>
        </p:nvSpPr>
        <p:spPr>
          <a:xfrm>
            <a:off x="1246556" y="2972125"/>
            <a:ext cx="942000" cy="942000"/>
          </a:xfrm>
          <a:prstGeom prst="donut">
            <a:avLst>
              <a:gd name="adj" fmla="val 1617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1"/>
          <p:cNvSpPr/>
          <p:nvPr/>
        </p:nvSpPr>
        <p:spPr>
          <a:xfrm>
            <a:off x="1323071" y="3048639"/>
            <a:ext cx="789000" cy="789000"/>
          </a:xfrm>
          <a:prstGeom prst="arc">
            <a:avLst>
              <a:gd name="adj1" fmla="val 16200000"/>
              <a:gd name="adj2" fmla="val 6146333"/>
            </a:avLst>
          </a:prstGeom>
          <a:noFill/>
          <a:ln w="381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1"/>
          <p:cNvSpPr txBox="1"/>
          <p:nvPr/>
        </p:nvSpPr>
        <p:spPr>
          <a:xfrm>
            <a:off x="923313" y="3950975"/>
            <a:ext cx="15885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156" name="Google Shape;1156;p91"/>
          <p:cNvSpPr/>
          <p:nvPr/>
        </p:nvSpPr>
        <p:spPr>
          <a:xfrm>
            <a:off x="3096748" y="2972125"/>
            <a:ext cx="942000" cy="942000"/>
          </a:xfrm>
          <a:prstGeom prst="donut">
            <a:avLst>
              <a:gd name="adj" fmla="val 1617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1"/>
          <p:cNvSpPr/>
          <p:nvPr/>
        </p:nvSpPr>
        <p:spPr>
          <a:xfrm>
            <a:off x="3173264" y="3048639"/>
            <a:ext cx="789000" cy="789000"/>
          </a:xfrm>
          <a:prstGeom prst="arc">
            <a:avLst>
              <a:gd name="adj1" fmla="val 16200000"/>
              <a:gd name="adj2" fmla="val 4710233"/>
            </a:avLst>
          </a:prstGeom>
          <a:noFill/>
          <a:ln w="381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1"/>
          <p:cNvSpPr txBox="1"/>
          <p:nvPr/>
        </p:nvSpPr>
        <p:spPr>
          <a:xfrm>
            <a:off x="2773488" y="3950975"/>
            <a:ext cx="15885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600">
                <a:solidFill>
                  <a:schemeClr val="lt1"/>
                </a:solidFill>
                <a:latin typeface="Fira Sans"/>
                <a:ea typeface="Fira Sans"/>
                <a:cs typeface="Fira Sans"/>
                <a:sym typeface="Fira Sans"/>
              </a:rPr>
              <a:t>The Moon is a satellite</a:t>
            </a:r>
            <a:endParaRPr sz="1600">
              <a:solidFill>
                <a:schemeClr val="lt1"/>
              </a:solidFill>
              <a:latin typeface="Fira Sans"/>
              <a:ea typeface="Fira Sans"/>
              <a:cs typeface="Fira Sans"/>
              <a:sym typeface="Fira Sans"/>
            </a:endParaRPr>
          </a:p>
        </p:txBody>
      </p:sp>
      <p:sp>
        <p:nvSpPr>
          <p:cNvPr id="1159" name="Google Shape;1159;p91"/>
          <p:cNvSpPr txBox="1"/>
          <p:nvPr/>
        </p:nvSpPr>
        <p:spPr>
          <a:xfrm>
            <a:off x="1167638" y="2445075"/>
            <a:ext cx="1099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55%</a:t>
            </a:r>
            <a:endParaRPr sz="2400">
              <a:solidFill>
                <a:schemeClr val="lt1"/>
              </a:solidFill>
              <a:latin typeface="Abril Fatface"/>
              <a:ea typeface="Abril Fatface"/>
              <a:cs typeface="Abril Fatface"/>
              <a:sym typeface="Abril Fatface"/>
            </a:endParaRPr>
          </a:p>
        </p:txBody>
      </p:sp>
      <p:sp>
        <p:nvSpPr>
          <p:cNvPr id="1160" name="Google Shape;1160;p91"/>
          <p:cNvSpPr txBox="1"/>
          <p:nvPr/>
        </p:nvSpPr>
        <p:spPr>
          <a:xfrm>
            <a:off x="3017838" y="2445075"/>
            <a:ext cx="1099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45%</a:t>
            </a:r>
            <a:endParaRPr sz="2400">
              <a:solidFill>
                <a:schemeClr val="lt1"/>
              </a:solidFill>
              <a:latin typeface="Abril Fatface"/>
              <a:ea typeface="Abril Fatface"/>
              <a:cs typeface="Abril Fatface"/>
              <a:sym typeface="Abril Fatface"/>
            </a:endParaRPr>
          </a:p>
        </p:txBody>
      </p:sp>
      <p:sp>
        <p:nvSpPr>
          <p:cNvPr id="1161" name="Google Shape;1161;p91"/>
          <p:cNvSpPr/>
          <p:nvPr/>
        </p:nvSpPr>
        <p:spPr>
          <a:xfrm>
            <a:off x="5166987" y="1831100"/>
            <a:ext cx="2668800" cy="2668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1"/>
          <p:cNvSpPr txBox="1"/>
          <p:nvPr/>
        </p:nvSpPr>
        <p:spPr>
          <a:xfrm>
            <a:off x="4782088" y="1316900"/>
            <a:ext cx="3438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Results</a:t>
            </a:r>
            <a:endParaRPr sz="2400">
              <a:solidFill>
                <a:schemeClr val="lt1"/>
              </a:solidFill>
              <a:latin typeface="Abril Fatface"/>
              <a:ea typeface="Abril Fatface"/>
              <a:cs typeface="Abril Fatface"/>
              <a:sym typeface="Abril Fatface"/>
            </a:endParaRPr>
          </a:p>
        </p:txBody>
      </p:sp>
      <p:sp>
        <p:nvSpPr>
          <p:cNvPr id="1163" name="Google Shape;1163;p91"/>
          <p:cNvSpPr txBox="1"/>
          <p:nvPr/>
        </p:nvSpPr>
        <p:spPr>
          <a:xfrm>
            <a:off x="5613075" y="2183664"/>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us</a:t>
            </a:r>
            <a:endParaRPr sz="1600">
              <a:solidFill>
                <a:schemeClr val="lt1"/>
              </a:solidFill>
              <a:latin typeface="Fira Sans"/>
              <a:ea typeface="Fira Sans"/>
              <a:cs typeface="Fira Sans"/>
              <a:sym typeface="Fira Sans"/>
            </a:endParaRPr>
          </a:p>
        </p:txBody>
      </p:sp>
      <p:sp>
        <p:nvSpPr>
          <p:cNvPr id="1164" name="Google Shape;1164;p91"/>
          <p:cNvSpPr txBox="1"/>
          <p:nvPr/>
        </p:nvSpPr>
        <p:spPr>
          <a:xfrm>
            <a:off x="5613075" y="2867864"/>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a:t>
            </a:r>
            <a:endParaRPr sz="1600">
              <a:solidFill>
                <a:schemeClr val="lt1"/>
              </a:solidFill>
              <a:latin typeface="Fira Sans"/>
              <a:ea typeface="Fira Sans"/>
              <a:cs typeface="Fira Sans"/>
              <a:sym typeface="Fira Sans"/>
            </a:endParaRPr>
          </a:p>
        </p:txBody>
      </p:sp>
      <p:sp>
        <p:nvSpPr>
          <p:cNvPr id="1165" name="Google Shape;1165;p91"/>
          <p:cNvSpPr txBox="1"/>
          <p:nvPr/>
        </p:nvSpPr>
        <p:spPr>
          <a:xfrm>
            <a:off x="5613075" y="3552064"/>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cxnSp>
        <p:nvCxnSpPr>
          <p:cNvPr id="1166" name="Google Shape;1166;p91"/>
          <p:cNvCxnSpPr/>
          <p:nvPr/>
        </p:nvCxnSpPr>
        <p:spPr>
          <a:xfrm>
            <a:off x="5705775" y="2860067"/>
            <a:ext cx="1591200" cy="0"/>
          </a:xfrm>
          <a:prstGeom prst="straightConnector1">
            <a:avLst/>
          </a:prstGeom>
          <a:noFill/>
          <a:ln w="9525" cap="flat" cmpd="sng">
            <a:solidFill>
              <a:schemeClr val="lt1"/>
            </a:solidFill>
            <a:prstDash val="solid"/>
            <a:round/>
            <a:headEnd type="none" w="med" len="med"/>
            <a:tailEnd type="none" w="med" len="med"/>
          </a:ln>
        </p:spPr>
      </p:cxnSp>
      <p:cxnSp>
        <p:nvCxnSpPr>
          <p:cNvPr id="1167" name="Google Shape;1167;p91"/>
          <p:cNvCxnSpPr/>
          <p:nvPr/>
        </p:nvCxnSpPr>
        <p:spPr>
          <a:xfrm>
            <a:off x="5705775" y="3544267"/>
            <a:ext cx="1591200" cy="0"/>
          </a:xfrm>
          <a:prstGeom prst="straightConnector1">
            <a:avLst/>
          </a:prstGeom>
          <a:noFill/>
          <a:ln w="9525" cap="flat" cmpd="sng">
            <a:solidFill>
              <a:schemeClr val="lt1"/>
            </a:solidFill>
            <a:prstDash val="solid"/>
            <a:round/>
            <a:headEnd type="none" w="med" len="med"/>
            <a:tailEnd type="none" w="med" len="med"/>
          </a:ln>
        </p:spPr>
      </p:cxnSp>
      <p:grpSp>
        <p:nvGrpSpPr>
          <p:cNvPr id="1168" name="Google Shape;1168;p91"/>
          <p:cNvGrpSpPr/>
          <p:nvPr/>
        </p:nvGrpSpPr>
        <p:grpSpPr>
          <a:xfrm>
            <a:off x="1588776" y="3286187"/>
            <a:ext cx="257561" cy="313953"/>
            <a:chOff x="5850813" y="3426275"/>
            <a:chExt cx="354425" cy="432025"/>
          </a:xfrm>
        </p:grpSpPr>
        <p:sp>
          <p:nvSpPr>
            <p:cNvPr id="1169" name="Google Shape;1169;p91"/>
            <p:cNvSpPr/>
            <p:nvPr/>
          </p:nvSpPr>
          <p:spPr>
            <a:xfrm>
              <a:off x="5850813" y="3553625"/>
              <a:ext cx="329000" cy="304675"/>
            </a:xfrm>
            <a:custGeom>
              <a:avLst/>
              <a:gdLst/>
              <a:ahLst/>
              <a:cxnLst/>
              <a:rect l="l" t="t" r="r" b="b"/>
              <a:pathLst>
                <a:path w="13160" h="12187" extrusionOk="0">
                  <a:moveTo>
                    <a:pt x="5060" y="1602"/>
                  </a:moveTo>
                  <a:cubicBezTo>
                    <a:pt x="5191" y="1602"/>
                    <a:pt x="5322" y="1651"/>
                    <a:pt x="5425" y="1749"/>
                  </a:cubicBezTo>
                  <a:lnTo>
                    <a:pt x="6147" y="2480"/>
                  </a:lnTo>
                  <a:cubicBezTo>
                    <a:pt x="7120" y="3444"/>
                    <a:pt x="6424" y="5094"/>
                    <a:pt x="5059" y="5094"/>
                  </a:cubicBezTo>
                  <a:cubicBezTo>
                    <a:pt x="3703" y="5094"/>
                    <a:pt x="3007" y="3444"/>
                    <a:pt x="3980" y="2480"/>
                  </a:cubicBezTo>
                  <a:lnTo>
                    <a:pt x="4702" y="1749"/>
                  </a:lnTo>
                  <a:cubicBezTo>
                    <a:pt x="4800" y="1651"/>
                    <a:pt x="4930" y="1602"/>
                    <a:pt x="5060" y="1602"/>
                  </a:cubicBezTo>
                  <a:close/>
                  <a:moveTo>
                    <a:pt x="1" y="0"/>
                  </a:moveTo>
                  <a:lnTo>
                    <a:pt x="1" y="6548"/>
                  </a:lnTo>
                  <a:cubicBezTo>
                    <a:pt x="1" y="6780"/>
                    <a:pt x="152" y="6977"/>
                    <a:pt x="366" y="7039"/>
                  </a:cubicBezTo>
                  <a:lnTo>
                    <a:pt x="3542" y="7949"/>
                  </a:lnTo>
                  <a:lnTo>
                    <a:pt x="3542" y="8912"/>
                  </a:lnTo>
                  <a:cubicBezTo>
                    <a:pt x="3542" y="9189"/>
                    <a:pt x="3774" y="9421"/>
                    <a:pt x="4051" y="9421"/>
                  </a:cubicBezTo>
                  <a:lnTo>
                    <a:pt x="4559" y="9421"/>
                  </a:lnTo>
                  <a:lnTo>
                    <a:pt x="4559" y="10331"/>
                  </a:lnTo>
                  <a:cubicBezTo>
                    <a:pt x="4559" y="11357"/>
                    <a:pt x="5389" y="12186"/>
                    <a:pt x="6415" y="12186"/>
                  </a:cubicBezTo>
                  <a:lnTo>
                    <a:pt x="11304" y="12186"/>
                  </a:lnTo>
                  <a:cubicBezTo>
                    <a:pt x="12330" y="12186"/>
                    <a:pt x="13159" y="11357"/>
                    <a:pt x="13159" y="10331"/>
                  </a:cubicBezTo>
                  <a:lnTo>
                    <a:pt x="13159" y="4050"/>
                  </a:lnTo>
                  <a:lnTo>
                    <a:pt x="12151" y="4050"/>
                  </a:lnTo>
                  <a:lnTo>
                    <a:pt x="12151" y="10331"/>
                  </a:lnTo>
                  <a:cubicBezTo>
                    <a:pt x="12151" y="10795"/>
                    <a:pt x="11776" y="11169"/>
                    <a:pt x="11304" y="11169"/>
                  </a:cubicBezTo>
                  <a:lnTo>
                    <a:pt x="6415" y="11169"/>
                  </a:lnTo>
                  <a:cubicBezTo>
                    <a:pt x="5951" y="11169"/>
                    <a:pt x="5567" y="10795"/>
                    <a:pt x="5567" y="10331"/>
                  </a:cubicBezTo>
                  <a:lnTo>
                    <a:pt x="5567" y="9421"/>
                  </a:lnTo>
                  <a:lnTo>
                    <a:pt x="6076" y="9421"/>
                  </a:lnTo>
                  <a:cubicBezTo>
                    <a:pt x="6352" y="9421"/>
                    <a:pt x="6584" y="9189"/>
                    <a:pt x="6584" y="8912"/>
                  </a:cubicBezTo>
                  <a:lnTo>
                    <a:pt x="6584" y="7904"/>
                  </a:lnTo>
                  <a:lnTo>
                    <a:pt x="9751" y="7039"/>
                  </a:lnTo>
                  <a:cubicBezTo>
                    <a:pt x="9974" y="6977"/>
                    <a:pt x="10126" y="6780"/>
                    <a:pt x="10126" y="6548"/>
                  </a:cubicBezTo>
                  <a:lnTo>
                    <a:pt x="10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1"/>
            <p:cNvSpPr/>
            <p:nvPr/>
          </p:nvSpPr>
          <p:spPr>
            <a:xfrm>
              <a:off x="6129163" y="3452375"/>
              <a:ext cx="76075" cy="177325"/>
            </a:xfrm>
            <a:custGeom>
              <a:avLst/>
              <a:gdLst/>
              <a:ahLst/>
              <a:cxnLst/>
              <a:rect l="l" t="t" r="r" b="b"/>
              <a:pathLst>
                <a:path w="3043" h="7093" extrusionOk="0">
                  <a:moveTo>
                    <a:pt x="1526" y="0"/>
                  </a:moveTo>
                  <a:cubicBezTo>
                    <a:pt x="1240" y="0"/>
                    <a:pt x="1017" y="223"/>
                    <a:pt x="1017" y="509"/>
                  </a:cubicBezTo>
                  <a:lnTo>
                    <a:pt x="1017" y="2025"/>
                  </a:lnTo>
                  <a:lnTo>
                    <a:pt x="509" y="2025"/>
                  </a:lnTo>
                  <a:cubicBezTo>
                    <a:pt x="232" y="2025"/>
                    <a:pt x="0" y="2248"/>
                    <a:pt x="0" y="2534"/>
                  </a:cubicBezTo>
                  <a:lnTo>
                    <a:pt x="0" y="6584"/>
                  </a:lnTo>
                  <a:cubicBezTo>
                    <a:pt x="0" y="6860"/>
                    <a:pt x="232" y="7092"/>
                    <a:pt x="509" y="7092"/>
                  </a:cubicBezTo>
                  <a:lnTo>
                    <a:pt x="2534" y="7092"/>
                  </a:lnTo>
                  <a:cubicBezTo>
                    <a:pt x="2819" y="7092"/>
                    <a:pt x="3042" y="6860"/>
                    <a:pt x="3042" y="6584"/>
                  </a:cubicBezTo>
                  <a:lnTo>
                    <a:pt x="3042" y="2534"/>
                  </a:lnTo>
                  <a:cubicBezTo>
                    <a:pt x="3042" y="2248"/>
                    <a:pt x="2819" y="2025"/>
                    <a:pt x="2534" y="2025"/>
                  </a:cubicBezTo>
                  <a:lnTo>
                    <a:pt x="2025" y="2025"/>
                  </a:lnTo>
                  <a:lnTo>
                    <a:pt x="2025" y="509"/>
                  </a:lnTo>
                  <a:cubicBezTo>
                    <a:pt x="2025" y="223"/>
                    <a:pt x="1802" y="0"/>
                    <a:pt x="1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1"/>
            <p:cNvSpPr/>
            <p:nvPr/>
          </p:nvSpPr>
          <p:spPr>
            <a:xfrm>
              <a:off x="5850813" y="3426275"/>
              <a:ext cx="253175" cy="102175"/>
            </a:xfrm>
            <a:custGeom>
              <a:avLst/>
              <a:gdLst/>
              <a:ahLst/>
              <a:cxnLst/>
              <a:rect l="l" t="t" r="r" b="b"/>
              <a:pathLst>
                <a:path w="10127" h="4087" extrusionOk="0">
                  <a:moveTo>
                    <a:pt x="5059" y="1722"/>
                  </a:moveTo>
                  <a:cubicBezTo>
                    <a:pt x="5336" y="1722"/>
                    <a:pt x="5567" y="1945"/>
                    <a:pt x="5567" y="2222"/>
                  </a:cubicBezTo>
                  <a:cubicBezTo>
                    <a:pt x="5567" y="2507"/>
                    <a:pt x="5336" y="2730"/>
                    <a:pt x="5059" y="2730"/>
                  </a:cubicBezTo>
                  <a:cubicBezTo>
                    <a:pt x="4782" y="2730"/>
                    <a:pt x="4559" y="2507"/>
                    <a:pt x="4559" y="2222"/>
                  </a:cubicBezTo>
                  <a:cubicBezTo>
                    <a:pt x="4559" y="1945"/>
                    <a:pt x="4782" y="1722"/>
                    <a:pt x="5059" y="1722"/>
                  </a:cubicBezTo>
                  <a:close/>
                  <a:moveTo>
                    <a:pt x="5059" y="0"/>
                  </a:moveTo>
                  <a:cubicBezTo>
                    <a:pt x="3837" y="0"/>
                    <a:pt x="2820" y="866"/>
                    <a:pt x="2579" y="2025"/>
                  </a:cubicBezTo>
                  <a:lnTo>
                    <a:pt x="509" y="2025"/>
                  </a:lnTo>
                  <a:cubicBezTo>
                    <a:pt x="224" y="2025"/>
                    <a:pt x="1" y="2248"/>
                    <a:pt x="1" y="2525"/>
                  </a:cubicBezTo>
                  <a:lnTo>
                    <a:pt x="1" y="4086"/>
                  </a:lnTo>
                  <a:lnTo>
                    <a:pt x="10126" y="4086"/>
                  </a:lnTo>
                  <a:lnTo>
                    <a:pt x="10126" y="2525"/>
                  </a:lnTo>
                  <a:cubicBezTo>
                    <a:pt x="10126" y="2248"/>
                    <a:pt x="9903" y="2025"/>
                    <a:pt x="9618" y="2025"/>
                  </a:cubicBezTo>
                  <a:lnTo>
                    <a:pt x="7539" y="2025"/>
                  </a:lnTo>
                  <a:cubicBezTo>
                    <a:pt x="7307" y="866"/>
                    <a:pt x="6281" y="0"/>
                    <a:pt x="5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1"/>
            <p:cNvSpPr/>
            <p:nvPr/>
          </p:nvSpPr>
          <p:spPr>
            <a:xfrm>
              <a:off x="5963013" y="3624100"/>
              <a:ext cx="28775" cy="31750"/>
            </a:xfrm>
            <a:custGeom>
              <a:avLst/>
              <a:gdLst/>
              <a:ahLst/>
              <a:cxnLst/>
              <a:rect l="l" t="t" r="r" b="b"/>
              <a:pathLst>
                <a:path w="1151" h="1270" extrusionOk="0">
                  <a:moveTo>
                    <a:pt x="571" y="0"/>
                  </a:moveTo>
                  <a:lnTo>
                    <a:pt x="205" y="375"/>
                  </a:lnTo>
                  <a:cubicBezTo>
                    <a:pt x="0" y="580"/>
                    <a:pt x="0" y="910"/>
                    <a:pt x="205" y="1115"/>
                  </a:cubicBezTo>
                  <a:cubicBezTo>
                    <a:pt x="308" y="1218"/>
                    <a:pt x="442" y="1269"/>
                    <a:pt x="575" y="1269"/>
                  </a:cubicBezTo>
                  <a:cubicBezTo>
                    <a:pt x="709" y="1269"/>
                    <a:pt x="843" y="1218"/>
                    <a:pt x="946" y="1115"/>
                  </a:cubicBezTo>
                  <a:cubicBezTo>
                    <a:pt x="1151" y="910"/>
                    <a:pt x="1151" y="580"/>
                    <a:pt x="946" y="375"/>
                  </a:cubicBezTo>
                  <a:lnTo>
                    <a:pt x="5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91"/>
          <p:cNvGrpSpPr/>
          <p:nvPr/>
        </p:nvGrpSpPr>
        <p:grpSpPr>
          <a:xfrm>
            <a:off x="3450673" y="3286114"/>
            <a:ext cx="234197" cy="314025"/>
            <a:chOff x="7033313" y="3426175"/>
            <a:chExt cx="322275" cy="432125"/>
          </a:xfrm>
        </p:grpSpPr>
        <p:sp>
          <p:nvSpPr>
            <p:cNvPr id="1174" name="Google Shape;1174;p91"/>
            <p:cNvSpPr/>
            <p:nvPr/>
          </p:nvSpPr>
          <p:spPr>
            <a:xfrm>
              <a:off x="7033313" y="3680300"/>
              <a:ext cx="178200" cy="178000"/>
            </a:xfrm>
            <a:custGeom>
              <a:avLst/>
              <a:gdLst/>
              <a:ahLst/>
              <a:cxnLst/>
              <a:rect l="l" t="t" r="r" b="b"/>
              <a:pathLst>
                <a:path w="7128" h="7120" extrusionOk="0">
                  <a:moveTo>
                    <a:pt x="1722" y="0"/>
                  </a:moveTo>
                  <a:lnTo>
                    <a:pt x="1722" y="794"/>
                  </a:lnTo>
                  <a:lnTo>
                    <a:pt x="1677" y="812"/>
                  </a:lnTo>
                  <a:cubicBezTo>
                    <a:pt x="687" y="1107"/>
                    <a:pt x="0" y="2017"/>
                    <a:pt x="0" y="3051"/>
                  </a:cubicBezTo>
                  <a:lnTo>
                    <a:pt x="0" y="6611"/>
                  </a:lnTo>
                  <a:cubicBezTo>
                    <a:pt x="0" y="6896"/>
                    <a:pt x="232" y="7119"/>
                    <a:pt x="509" y="7119"/>
                  </a:cubicBezTo>
                  <a:lnTo>
                    <a:pt x="6620" y="7119"/>
                  </a:lnTo>
                  <a:cubicBezTo>
                    <a:pt x="6896" y="7119"/>
                    <a:pt x="7128" y="6896"/>
                    <a:pt x="7128" y="6611"/>
                  </a:cubicBezTo>
                  <a:lnTo>
                    <a:pt x="7128" y="3060"/>
                  </a:lnTo>
                  <a:cubicBezTo>
                    <a:pt x="7128" y="2061"/>
                    <a:pt x="6495" y="1178"/>
                    <a:pt x="5549" y="857"/>
                  </a:cubicBezTo>
                  <a:lnTo>
                    <a:pt x="5433" y="812"/>
                  </a:lnTo>
                  <a:lnTo>
                    <a:pt x="54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1"/>
            <p:cNvSpPr/>
            <p:nvPr/>
          </p:nvSpPr>
          <p:spPr>
            <a:xfrm>
              <a:off x="7051813" y="3587300"/>
              <a:ext cx="143650" cy="67600"/>
            </a:xfrm>
            <a:custGeom>
              <a:avLst/>
              <a:gdLst/>
              <a:ahLst/>
              <a:cxnLst/>
              <a:rect l="l" t="t" r="r" b="b"/>
              <a:pathLst>
                <a:path w="5746" h="2704" extrusionOk="0">
                  <a:moveTo>
                    <a:pt x="509" y="0"/>
                  </a:moveTo>
                  <a:cubicBezTo>
                    <a:pt x="232" y="0"/>
                    <a:pt x="1" y="232"/>
                    <a:pt x="1" y="509"/>
                  </a:cubicBezTo>
                  <a:lnTo>
                    <a:pt x="1" y="2195"/>
                  </a:lnTo>
                  <a:cubicBezTo>
                    <a:pt x="1" y="2480"/>
                    <a:pt x="232" y="2703"/>
                    <a:pt x="509" y="2703"/>
                  </a:cubicBezTo>
                  <a:lnTo>
                    <a:pt x="5237" y="2703"/>
                  </a:lnTo>
                  <a:cubicBezTo>
                    <a:pt x="5514" y="2703"/>
                    <a:pt x="5746" y="2480"/>
                    <a:pt x="5746" y="2195"/>
                  </a:cubicBezTo>
                  <a:lnTo>
                    <a:pt x="5746" y="509"/>
                  </a:lnTo>
                  <a:cubicBezTo>
                    <a:pt x="5746" y="232"/>
                    <a:pt x="5514" y="0"/>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1"/>
            <p:cNvSpPr/>
            <p:nvPr/>
          </p:nvSpPr>
          <p:spPr>
            <a:xfrm>
              <a:off x="7254313" y="3426175"/>
              <a:ext cx="76075" cy="102275"/>
            </a:xfrm>
            <a:custGeom>
              <a:avLst/>
              <a:gdLst/>
              <a:ahLst/>
              <a:cxnLst/>
              <a:rect l="l" t="t" r="r" b="b"/>
              <a:pathLst>
                <a:path w="3043" h="4091" extrusionOk="0">
                  <a:moveTo>
                    <a:pt x="1485" y="1"/>
                  </a:moveTo>
                  <a:cubicBezTo>
                    <a:pt x="1208" y="1"/>
                    <a:pt x="982" y="229"/>
                    <a:pt x="982" y="504"/>
                  </a:cubicBezTo>
                  <a:lnTo>
                    <a:pt x="982" y="3073"/>
                  </a:lnTo>
                  <a:lnTo>
                    <a:pt x="509" y="3073"/>
                  </a:lnTo>
                  <a:cubicBezTo>
                    <a:pt x="233" y="3073"/>
                    <a:pt x="1" y="3296"/>
                    <a:pt x="1" y="3582"/>
                  </a:cubicBezTo>
                  <a:lnTo>
                    <a:pt x="1" y="4090"/>
                  </a:lnTo>
                  <a:lnTo>
                    <a:pt x="3043" y="4090"/>
                  </a:lnTo>
                  <a:lnTo>
                    <a:pt x="3043" y="3582"/>
                  </a:lnTo>
                  <a:cubicBezTo>
                    <a:pt x="3043" y="3296"/>
                    <a:pt x="2820" y="3073"/>
                    <a:pt x="2534" y="3073"/>
                  </a:cubicBezTo>
                  <a:lnTo>
                    <a:pt x="1999" y="3073"/>
                  </a:lnTo>
                  <a:lnTo>
                    <a:pt x="1999" y="522"/>
                  </a:lnTo>
                  <a:cubicBezTo>
                    <a:pt x="1999" y="263"/>
                    <a:pt x="1803" y="31"/>
                    <a:pt x="1544" y="4"/>
                  </a:cubicBezTo>
                  <a:cubicBezTo>
                    <a:pt x="1524" y="2"/>
                    <a:pt x="150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1"/>
            <p:cNvSpPr/>
            <p:nvPr/>
          </p:nvSpPr>
          <p:spPr>
            <a:xfrm>
              <a:off x="7227563" y="3553625"/>
              <a:ext cx="128025" cy="304675"/>
            </a:xfrm>
            <a:custGeom>
              <a:avLst/>
              <a:gdLst/>
              <a:ahLst/>
              <a:cxnLst/>
              <a:rect l="l" t="t" r="r" b="b"/>
              <a:pathLst>
                <a:path w="5121" h="12187" extrusionOk="0">
                  <a:moveTo>
                    <a:pt x="1044" y="0"/>
                  </a:moveTo>
                  <a:cubicBezTo>
                    <a:pt x="759" y="0"/>
                    <a:pt x="536" y="223"/>
                    <a:pt x="536" y="509"/>
                  </a:cubicBezTo>
                  <a:lnTo>
                    <a:pt x="536" y="9118"/>
                  </a:lnTo>
                  <a:cubicBezTo>
                    <a:pt x="241" y="9118"/>
                    <a:pt x="0" y="9376"/>
                    <a:pt x="36" y="9680"/>
                  </a:cubicBezTo>
                  <a:cubicBezTo>
                    <a:pt x="63" y="9938"/>
                    <a:pt x="295" y="10126"/>
                    <a:pt x="553" y="10126"/>
                  </a:cubicBezTo>
                  <a:lnTo>
                    <a:pt x="2052" y="10126"/>
                  </a:lnTo>
                  <a:lnTo>
                    <a:pt x="2052" y="11169"/>
                  </a:lnTo>
                  <a:lnTo>
                    <a:pt x="1062" y="11169"/>
                  </a:lnTo>
                  <a:cubicBezTo>
                    <a:pt x="794" y="11169"/>
                    <a:pt x="571" y="11366"/>
                    <a:pt x="545" y="11624"/>
                  </a:cubicBezTo>
                  <a:cubicBezTo>
                    <a:pt x="509" y="11928"/>
                    <a:pt x="750" y="12186"/>
                    <a:pt x="1044" y="12186"/>
                  </a:cubicBezTo>
                  <a:lnTo>
                    <a:pt x="4068" y="12186"/>
                  </a:lnTo>
                  <a:cubicBezTo>
                    <a:pt x="4327" y="12186"/>
                    <a:pt x="4550" y="11999"/>
                    <a:pt x="4586" y="11740"/>
                  </a:cubicBezTo>
                  <a:cubicBezTo>
                    <a:pt x="4613" y="11428"/>
                    <a:pt x="4381" y="11169"/>
                    <a:pt x="4077" y="11169"/>
                  </a:cubicBezTo>
                  <a:lnTo>
                    <a:pt x="3069" y="11169"/>
                  </a:lnTo>
                  <a:lnTo>
                    <a:pt x="3069" y="10126"/>
                  </a:lnTo>
                  <a:lnTo>
                    <a:pt x="4577" y="10126"/>
                  </a:lnTo>
                  <a:cubicBezTo>
                    <a:pt x="4836" y="10126"/>
                    <a:pt x="5059" y="9938"/>
                    <a:pt x="5094" y="9680"/>
                  </a:cubicBezTo>
                  <a:cubicBezTo>
                    <a:pt x="5121" y="9376"/>
                    <a:pt x="4889" y="9118"/>
                    <a:pt x="4586" y="9118"/>
                  </a:cubicBezTo>
                  <a:lnTo>
                    <a:pt x="4586" y="7092"/>
                  </a:lnTo>
                  <a:lnTo>
                    <a:pt x="3060" y="7092"/>
                  </a:lnTo>
                  <a:cubicBezTo>
                    <a:pt x="2802" y="7092"/>
                    <a:pt x="2579" y="6896"/>
                    <a:pt x="2552" y="6638"/>
                  </a:cubicBezTo>
                  <a:cubicBezTo>
                    <a:pt x="2516" y="6334"/>
                    <a:pt x="2757" y="6075"/>
                    <a:pt x="3051" y="6075"/>
                  </a:cubicBezTo>
                  <a:lnTo>
                    <a:pt x="4586" y="6075"/>
                  </a:lnTo>
                  <a:lnTo>
                    <a:pt x="4586" y="5067"/>
                  </a:lnTo>
                  <a:lnTo>
                    <a:pt x="3060" y="5067"/>
                  </a:lnTo>
                  <a:cubicBezTo>
                    <a:pt x="2802" y="5067"/>
                    <a:pt x="2579" y="4871"/>
                    <a:pt x="2552" y="4612"/>
                  </a:cubicBezTo>
                  <a:cubicBezTo>
                    <a:pt x="2516" y="4309"/>
                    <a:pt x="2757" y="4050"/>
                    <a:pt x="3051" y="4050"/>
                  </a:cubicBezTo>
                  <a:lnTo>
                    <a:pt x="4586" y="4050"/>
                  </a:lnTo>
                  <a:lnTo>
                    <a:pt x="4586" y="3042"/>
                  </a:lnTo>
                  <a:lnTo>
                    <a:pt x="3060" y="3042"/>
                  </a:lnTo>
                  <a:cubicBezTo>
                    <a:pt x="2802" y="3042"/>
                    <a:pt x="2579" y="2846"/>
                    <a:pt x="2552" y="2587"/>
                  </a:cubicBezTo>
                  <a:cubicBezTo>
                    <a:pt x="2516" y="2284"/>
                    <a:pt x="2757" y="2025"/>
                    <a:pt x="3051" y="2025"/>
                  </a:cubicBezTo>
                  <a:lnTo>
                    <a:pt x="4586" y="2025"/>
                  </a:lnTo>
                  <a:lnTo>
                    <a:pt x="4586" y="509"/>
                  </a:lnTo>
                  <a:cubicBezTo>
                    <a:pt x="4586" y="223"/>
                    <a:pt x="436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92" title="Chart">
            <a:hlinkClick r:id="rId3"/>
          </p:cNvPr>
          <p:cNvPicPr preferRelativeResize="0"/>
          <p:nvPr/>
        </p:nvPicPr>
        <p:blipFill rotWithShape="1">
          <a:blip r:embed="rId4">
            <a:alphaModFix/>
          </a:blip>
          <a:srcRect l="19878" r="19884"/>
          <a:stretch/>
        </p:blipFill>
        <p:spPr>
          <a:xfrm>
            <a:off x="3251275" y="1585575"/>
            <a:ext cx="2641449" cy="2711450"/>
          </a:xfrm>
          <a:prstGeom prst="rect">
            <a:avLst/>
          </a:prstGeom>
          <a:noFill/>
          <a:ln>
            <a:noFill/>
          </a:ln>
        </p:spPr>
      </p:pic>
      <p:sp>
        <p:nvSpPr>
          <p:cNvPr id="1183" name="Google Shape;1183;p9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Tendency</a:t>
            </a:r>
            <a:endParaRPr/>
          </a:p>
        </p:txBody>
      </p:sp>
      <p:sp>
        <p:nvSpPr>
          <p:cNvPr id="1184" name="Google Shape;1184;p92"/>
          <p:cNvSpPr txBox="1">
            <a:spLocks noGrp="1"/>
          </p:cNvSpPr>
          <p:nvPr>
            <p:ph type="title" idx="2"/>
          </p:nvPr>
        </p:nvSpPr>
        <p:spPr>
          <a:xfrm>
            <a:off x="719527" y="2570975"/>
            <a:ext cx="2388300" cy="51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Venus</a:t>
            </a:r>
            <a:endParaRPr/>
          </a:p>
        </p:txBody>
      </p:sp>
      <p:sp>
        <p:nvSpPr>
          <p:cNvPr id="1185" name="Google Shape;1185;p92"/>
          <p:cNvSpPr txBox="1">
            <a:spLocks noGrp="1"/>
          </p:cNvSpPr>
          <p:nvPr>
            <p:ph type="subTitle" idx="1"/>
          </p:nvPr>
        </p:nvSpPr>
        <p:spPr>
          <a:xfrm>
            <a:off x="719525" y="3108687"/>
            <a:ext cx="2388300" cy="106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1186" name="Google Shape;1186;p92"/>
          <p:cNvSpPr txBox="1">
            <a:spLocks noGrp="1"/>
          </p:cNvSpPr>
          <p:nvPr>
            <p:ph type="title" idx="3"/>
          </p:nvPr>
        </p:nvSpPr>
        <p:spPr>
          <a:xfrm>
            <a:off x="6036176" y="2594475"/>
            <a:ext cx="23883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1187" name="Google Shape;1187;p92"/>
          <p:cNvSpPr txBox="1">
            <a:spLocks noGrp="1"/>
          </p:cNvSpPr>
          <p:nvPr>
            <p:ph type="subTitle" idx="4"/>
          </p:nvPr>
        </p:nvSpPr>
        <p:spPr>
          <a:xfrm>
            <a:off x="6036175" y="3132193"/>
            <a:ext cx="2388300" cy="10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cxnSp>
        <p:nvCxnSpPr>
          <p:cNvPr id="1188" name="Google Shape;1188;p92"/>
          <p:cNvCxnSpPr/>
          <p:nvPr/>
        </p:nvCxnSpPr>
        <p:spPr>
          <a:xfrm>
            <a:off x="3251275" y="2079700"/>
            <a:ext cx="828000" cy="0"/>
          </a:xfrm>
          <a:prstGeom prst="straightConnector1">
            <a:avLst/>
          </a:prstGeom>
          <a:noFill/>
          <a:ln w="19050" cap="flat" cmpd="sng">
            <a:solidFill>
              <a:schemeClr val="lt1"/>
            </a:solidFill>
            <a:prstDash val="solid"/>
            <a:round/>
            <a:headEnd type="none" w="med" len="med"/>
            <a:tailEnd type="none" w="med" len="med"/>
          </a:ln>
        </p:spPr>
      </p:cxnSp>
      <p:sp>
        <p:nvSpPr>
          <p:cNvPr id="1189" name="Google Shape;1189;p92"/>
          <p:cNvSpPr txBox="1"/>
          <p:nvPr/>
        </p:nvSpPr>
        <p:spPr>
          <a:xfrm>
            <a:off x="6036175" y="1740088"/>
            <a:ext cx="1298100" cy="6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400">
                <a:solidFill>
                  <a:schemeClr val="lt1"/>
                </a:solidFill>
                <a:latin typeface="Abril Fatface"/>
                <a:ea typeface="Abril Fatface"/>
                <a:cs typeface="Abril Fatface"/>
                <a:sym typeface="Abril Fatface"/>
              </a:rPr>
              <a:t>60%</a:t>
            </a:r>
            <a:endParaRPr sz="3400">
              <a:solidFill>
                <a:schemeClr val="lt1"/>
              </a:solidFill>
              <a:latin typeface="Abril Fatface"/>
              <a:ea typeface="Abril Fatface"/>
              <a:cs typeface="Abril Fatface"/>
              <a:sym typeface="Abril Fatface"/>
            </a:endParaRPr>
          </a:p>
        </p:txBody>
      </p:sp>
      <p:sp>
        <p:nvSpPr>
          <p:cNvPr id="1190" name="Google Shape;1190;p92"/>
          <p:cNvSpPr txBox="1"/>
          <p:nvPr/>
        </p:nvSpPr>
        <p:spPr>
          <a:xfrm>
            <a:off x="1809725" y="1740088"/>
            <a:ext cx="1298100" cy="679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3400">
                <a:solidFill>
                  <a:schemeClr val="lt1"/>
                </a:solidFill>
                <a:latin typeface="Abril Fatface"/>
                <a:ea typeface="Abril Fatface"/>
                <a:cs typeface="Abril Fatface"/>
                <a:sym typeface="Abril Fatface"/>
              </a:rPr>
              <a:t>40%</a:t>
            </a:r>
            <a:endParaRPr sz="3400">
              <a:solidFill>
                <a:schemeClr val="lt1"/>
              </a:solidFill>
              <a:latin typeface="Abril Fatface"/>
              <a:ea typeface="Abril Fatface"/>
              <a:cs typeface="Abril Fatface"/>
              <a:sym typeface="Abril Fatface"/>
            </a:endParaRPr>
          </a:p>
        </p:txBody>
      </p:sp>
      <p:cxnSp>
        <p:nvCxnSpPr>
          <p:cNvPr id="1191" name="Google Shape;1191;p92"/>
          <p:cNvCxnSpPr>
            <a:endCxn id="1189" idx="1"/>
          </p:cNvCxnSpPr>
          <p:nvPr/>
        </p:nvCxnSpPr>
        <p:spPr>
          <a:xfrm>
            <a:off x="5208175" y="2079688"/>
            <a:ext cx="8280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2696705" y="0"/>
            <a:ext cx="3750590" cy="1062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Price</a:t>
            </a:r>
            <a:endParaRPr dirty="0"/>
          </a:p>
        </p:txBody>
      </p:sp>
      <p:pic>
        <p:nvPicPr>
          <p:cNvPr id="9" name="Picture 8">
            <a:extLst>
              <a:ext uri="{FF2B5EF4-FFF2-40B4-BE49-F238E27FC236}">
                <a16:creationId xmlns:a16="http://schemas.microsoft.com/office/drawing/2014/main" id="{69F4065B-39D5-42A6-8ADB-5B6053D5D99E}"/>
              </a:ext>
            </a:extLst>
          </p:cNvPr>
          <p:cNvPicPr>
            <a:picLocks noChangeAspect="1"/>
          </p:cNvPicPr>
          <p:nvPr/>
        </p:nvPicPr>
        <p:blipFill>
          <a:blip r:embed="rId3"/>
          <a:stretch>
            <a:fillRect/>
          </a:stretch>
        </p:blipFill>
        <p:spPr>
          <a:xfrm>
            <a:off x="1599731" y="1171501"/>
            <a:ext cx="5944538" cy="37461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9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Tendency</a:t>
            </a:r>
            <a:endParaRPr/>
          </a:p>
        </p:txBody>
      </p:sp>
      <p:sp>
        <p:nvSpPr>
          <p:cNvPr id="1197" name="Google Shape;1197;p93"/>
          <p:cNvSpPr txBox="1"/>
          <p:nvPr/>
        </p:nvSpPr>
        <p:spPr>
          <a:xfrm>
            <a:off x="6247925" y="1715700"/>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198" name="Google Shape;1198;p93"/>
          <p:cNvSpPr txBox="1"/>
          <p:nvPr/>
        </p:nvSpPr>
        <p:spPr>
          <a:xfrm>
            <a:off x="6247925" y="2128724"/>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
        <p:nvSpPr>
          <p:cNvPr id="1199" name="Google Shape;1199;p93"/>
          <p:cNvSpPr txBox="1"/>
          <p:nvPr/>
        </p:nvSpPr>
        <p:spPr>
          <a:xfrm>
            <a:off x="4065129" y="1715700"/>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200" name="Google Shape;1200;p93"/>
          <p:cNvSpPr txBox="1"/>
          <p:nvPr/>
        </p:nvSpPr>
        <p:spPr>
          <a:xfrm>
            <a:off x="4065125" y="2128724"/>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It’s the biggest planet in the Solar System</a:t>
            </a:r>
            <a:endParaRPr sz="1600">
              <a:solidFill>
                <a:schemeClr val="lt1"/>
              </a:solidFill>
              <a:latin typeface="Fira Sans"/>
              <a:ea typeface="Fira Sans"/>
              <a:cs typeface="Fira Sans"/>
              <a:sym typeface="Fira Sans"/>
            </a:endParaRPr>
          </a:p>
        </p:txBody>
      </p:sp>
      <p:sp>
        <p:nvSpPr>
          <p:cNvPr id="1201" name="Google Shape;1201;p93"/>
          <p:cNvSpPr txBox="1"/>
          <p:nvPr/>
        </p:nvSpPr>
        <p:spPr>
          <a:xfrm>
            <a:off x="6247925" y="3551648"/>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1202" name="Google Shape;1202;p93"/>
          <p:cNvSpPr txBox="1"/>
          <p:nvPr/>
        </p:nvSpPr>
        <p:spPr>
          <a:xfrm>
            <a:off x="6247925" y="3972726"/>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Saturn is a gas giant and has several rings</a:t>
            </a:r>
            <a:endParaRPr sz="1600">
              <a:solidFill>
                <a:schemeClr val="lt1"/>
              </a:solidFill>
              <a:latin typeface="Fira Sans"/>
              <a:ea typeface="Fira Sans"/>
              <a:cs typeface="Fira Sans"/>
              <a:sym typeface="Fira Sans"/>
            </a:endParaRPr>
          </a:p>
        </p:txBody>
      </p:sp>
      <p:sp>
        <p:nvSpPr>
          <p:cNvPr id="1203" name="Google Shape;1203;p93"/>
          <p:cNvSpPr txBox="1"/>
          <p:nvPr/>
        </p:nvSpPr>
        <p:spPr>
          <a:xfrm>
            <a:off x="4065129" y="3551648"/>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1204" name="Google Shape;1204;p93"/>
          <p:cNvSpPr txBox="1"/>
          <p:nvPr/>
        </p:nvSpPr>
        <p:spPr>
          <a:xfrm>
            <a:off x="4065125" y="3972726"/>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very far away from Earth</a:t>
            </a:r>
            <a:endParaRPr sz="1600">
              <a:solidFill>
                <a:schemeClr val="lt1"/>
              </a:solidFill>
              <a:latin typeface="Fira Sans"/>
              <a:ea typeface="Fira Sans"/>
              <a:cs typeface="Fira Sans"/>
              <a:sym typeface="Fira Sans"/>
            </a:endParaRPr>
          </a:p>
        </p:txBody>
      </p:sp>
      <p:sp>
        <p:nvSpPr>
          <p:cNvPr id="1205" name="Google Shape;1205;p93"/>
          <p:cNvSpPr txBox="1">
            <a:spLocks noGrp="1"/>
          </p:cNvSpPr>
          <p:nvPr>
            <p:ph type="subTitle" idx="4294967295"/>
          </p:nvPr>
        </p:nvSpPr>
        <p:spPr>
          <a:xfrm>
            <a:off x="713225" y="3972725"/>
            <a:ext cx="3016800" cy="57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sp>
        <p:nvSpPr>
          <p:cNvPr id="1206" name="Google Shape;1206;p93"/>
          <p:cNvSpPr/>
          <p:nvPr/>
        </p:nvSpPr>
        <p:spPr>
          <a:xfrm>
            <a:off x="7156325" y="1349705"/>
            <a:ext cx="366000" cy="3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3"/>
          <p:cNvSpPr/>
          <p:nvPr/>
        </p:nvSpPr>
        <p:spPr>
          <a:xfrm>
            <a:off x="4973525" y="1349705"/>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3"/>
          <p:cNvSpPr/>
          <p:nvPr/>
        </p:nvSpPr>
        <p:spPr>
          <a:xfrm>
            <a:off x="7156325" y="3185655"/>
            <a:ext cx="366000" cy="3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3"/>
          <p:cNvSpPr/>
          <p:nvPr/>
        </p:nvSpPr>
        <p:spPr>
          <a:xfrm>
            <a:off x="4973525" y="3185655"/>
            <a:ext cx="366000" cy="36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0" name="Google Shape;1210;p93" title="Chart">
            <a:hlinkClick r:id="rId4"/>
          </p:cNvPr>
          <p:cNvPicPr preferRelativeResize="0"/>
          <p:nvPr/>
        </p:nvPicPr>
        <p:blipFill>
          <a:blip r:embed="rId5">
            <a:alphaModFix/>
          </a:blip>
          <a:stretch>
            <a:fillRect/>
          </a:stretch>
        </p:blipFill>
        <p:spPr>
          <a:xfrm>
            <a:off x="713225" y="1273494"/>
            <a:ext cx="3016800" cy="2627313"/>
          </a:xfrm>
          <a:prstGeom prst="rect">
            <a:avLst/>
          </a:prstGeom>
          <a:noFill/>
          <a:ln>
            <a:noFill/>
          </a:ln>
        </p:spPr>
      </p:pic>
      <p:cxnSp>
        <p:nvCxnSpPr>
          <p:cNvPr id="1211" name="Google Shape;1211;p93"/>
          <p:cNvCxnSpPr/>
          <p:nvPr/>
        </p:nvCxnSpPr>
        <p:spPr>
          <a:xfrm>
            <a:off x="1191525" y="3577325"/>
            <a:ext cx="2397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9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Tendency</a:t>
            </a:r>
            <a:endParaRPr/>
          </a:p>
        </p:txBody>
      </p:sp>
      <p:sp>
        <p:nvSpPr>
          <p:cNvPr id="1217" name="Google Shape;1217;p94"/>
          <p:cNvSpPr txBox="1"/>
          <p:nvPr/>
        </p:nvSpPr>
        <p:spPr>
          <a:xfrm>
            <a:off x="2547325" y="2013950"/>
            <a:ext cx="16860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Phase 2</a:t>
            </a:r>
            <a:endParaRPr sz="2400">
              <a:solidFill>
                <a:schemeClr val="lt1"/>
              </a:solidFill>
              <a:latin typeface="Abril Fatface"/>
              <a:ea typeface="Abril Fatface"/>
              <a:cs typeface="Abril Fatface"/>
              <a:sym typeface="Abril Fatface"/>
            </a:endParaRPr>
          </a:p>
        </p:txBody>
      </p:sp>
      <p:sp>
        <p:nvSpPr>
          <p:cNvPr id="1218" name="Google Shape;1218;p94"/>
          <p:cNvSpPr txBox="1"/>
          <p:nvPr/>
        </p:nvSpPr>
        <p:spPr>
          <a:xfrm>
            <a:off x="2547330" y="2435025"/>
            <a:ext cx="1686000" cy="9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Saturn is a gas giant and has several rings</a:t>
            </a:r>
            <a:endParaRPr sz="1600">
              <a:solidFill>
                <a:schemeClr val="lt1"/>
              </a:solidFill>
              <a:latin typeface="Fira Sans"/>
              <a:ea typeface="Fira Sans"/>
              <a:cs typeface="Fira Sans"/>
              <a:sym typeface="Fira Sans"/>
            </a:endParaRPr>
          </a:p>
        </p:txBody>
      </p:sp>
      <p:sp>
        <p:nvSpPr>
          <p:cNvPr id="1219" name="Google Shape;1219;p94"/>
          <p:cNvSpPr txBox="1"/>
          <p:nvPr/>
        </p:nvSpPr>
        <p:spPr>
          <a:xfrm>
            <a:off x="713228" y="2013950"/>
            <a:ext cx="16860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Phase 1</a:t>
            </a:r>
            <a:endParaRPr sz="2400">
              <a:solidFill>
                <a:schemeClr val="lt1"/>
              </a:solidFill>
              <a:latin typeface="Abril Fatface"/>
              <a:ea typeface="Abril Fatface"/>
              <a:cs typeface="Abril Fatface"/>
              <a:sym typeface="Abril Fatface"/>
            </a:endParaRPr>
          </a:p>
        </p:txBody>
      </p:sp>
      <p:sp>
        <p:nvSpPr>
          <p:cNvPr id="1220" name="Google Shape;1220;p94"/>
          <p:cNvSpPr txBox="1"/>
          <p:nvPr/>
        </p:nvSpPr>
        <p:spPr>
          <a:xfrm>
            <a:off x="713225" y="2435025"/>
            <a:ext cx="1686000" cy="9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the farthest planet from the Sun</a:t>
            </a:r>
            <a:endParaRPr sz="1600">
              <a:solidFill>
                <a:schemeClr val="lt1"/>
              </a:solidFill>
              <a:latin typeface="Fira Sans"/>
              <a:ea typeface="Fira Sans"/>
              <a:cs typeface="Fira Sans"/>
              <a:sym typeface="Fira Sans"/>
            </a:endParaRPr>
          </a:p>
        </p:txBody>
      </p:sp>
      <p:sp>
        <p:nvSpPr>
          <p:cNvPr id="1221" name="Google Shape;1221;p94"/>
          <p:cNvSpPr/>
          <p:nvPr/>
        </p:nvSpPr>
        <p:spPr>
          <a:xfrm>
            <a:off x="3207300" y="1571755"/>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4"/>
          <p:cNvSpPr/>
          <p:nvPr/>
        </p:nvSpPr>
        <p:spPr>
          <a:xfrm>
            <a:off x="1373225" y="1571755"/>
            <a:ext cx="366000" cy="3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4"/>
          <p:cNvSpPr/>
          <p:nvPr/>
        </p:nvSpPr>
        <p:spPr>
          <a:xfrm>
            <a:off x="1222625" y="379683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4" name="Google Shape;1224;p94"/>
          <p:cNvCxnSpPr>
            <a:stCxn id="1220" idx="2"/>
            <a:endCxn id="1223" idx="0"/>
          </p:cNvCxnSpPr>
          <p:nvPr/>
        </p:nvCxnSpPr>
        <p:spPr>
          <a:xfrm>
            <a:off x="1556225" y="3377025"/>
            <a:ext cx="0" cy="419700"/>
          </a:xfrm>
          <a:prstGeom prst="straightConnector1">
            <a:avLst/>
          </a:prstGeom>
          <a:noFill/>
          <a:ln w="9525" cap="flat" cmpd="sng">
            <a:solidFill>
              <a:schemeClr val="lt1"/>
            </a:solidFill>
            <a:prstDash val="solid"/>
            <a:round/>
            <a:headEnd type="none" w="med" len="med"/>
            <a:tailEnd type="none" w="med" len="med"/>
          </a:ln>
        </p:spPr>
      </p:cxnSp>
      <p:sp>
        <p:nvSpPr>
          <p:cNvPr id="1225" name="Google Shape;1225;p94"/>
          <p:cNvSpPr/>
          <p:nvPr/>
        </p:nvSpPr>
        <p:spPr>
          <a:xfrm>
            <a:off x="3056712" y="379683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6" name="Google Shape;1226;p94"/>
          <p:cNvCxnSpPr>
            <a:stCxn id="1218" idx="2"/>
            <a:endCxn id="1225" idx="0"/>
          </p:cNvCxnSpPr>
          <p:nvPr/>
        </p:nvCxnSpPr>
        <p:spPr>
          <a:xfrm>
            <a:off x="3390330" y="3377025"/>
            <a:ext cx="0" cy="419700"/>
          </a:xfrm>
          <a:prstGeom prst="straightConnector1">
            <a:avLst/>
          </a:prstGeom>
          <a:noFill/>
          <a:ln w="9525" cap="flat" cmpd="sng">
            <a:solidFill>
              <a:schemeClr val="lt1"/>
            </a:solidFill>
            <a:prstDash val="solid"/>
            <a:round/>
            <a:headEnd type="none" w="med" len="med"/>
            <a:tailEnd type="none" w="med" len="med"/>
          </a:ln>
        </p:spPr>
      </p:cxnSp>
      <p:pic>
        <p:nvPicPr>
          <p:cNvPr id="1227" name="Google Shape;1227;p94" title="Chart">
            <a:hlinkClick r:id="rId3"/>
          </p:cNvPr>
          <p:cNvPicPr preferRelativeResize="0"/>
          <p:nvPr/>
        </p:nvPicPr>
        <p:blipFill>
          <a:blip r:embed="rId4">
            <a:alphaModFix/>
          </a:blip>
          <a:stretch>
            <a:fillRect/>
          </a:stretch>
        </p:blipFill>
        <p:spPr>
          <a:xfrm>
            <a:off x="4432975" y="1397825"/>
            <a:ext cx="3997801" cy="2587467"/>
          </a:xfrm>
          <a:prstGeom prst="rect">
            <a:avLst/>
          </a:prstGeom>
          <a:noFill/>
          <a:ln>
            <a:noFill/>
          </a:ln>
        </p:spPr>
      </p:pic>
      <p:sp>
        <p:nvSpPr>
          <p:cNvPr id="1228" name="Google Shape;1228;p94"/>
          <p:cNvSpPr txBox="1">
            <a:spLocks noGrp="1"/>
          </p:cNvSpPr>
          <p:nvPr>
            <p:ph type="subTitle" idx="4294967295"/>
          </p:nvPr>
        </p:nvSpPr>
        <p:spPr>
          <a:xfrm>
            <a:off x="4433025" y="3972725"/>
            <a:ext cx="3997800" cy="57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5"/>
              </a:rPr>
              <a:t>For more info, click here</a:t>
            </a:r>
            <a:endParaRPr sz="1200" b="1"/>
          </a:p>
        </p:txBody>
      </p:sp>
      <p:cxnSp>
        <p:nvCxnSpPr>
          <p:cNvPr id="1229" name="Google Shape;1229;p94"/>
          <p:cNvCxnSpPr/>
          <p:nvPr/>
        </p:nvCxnSpPr>
        <p:spPr>
          <a:xfrm>
            <a:off x="4948950" y="3781775"/>
            <a:ext cx="3353400" cy="0"/>
          </a:xfrm>
          <a:prstGeom prst="straightConnector1">
            <a:avLst/>
          </a:prstGeom>
          <a:noFill/>
          <a:ln w="9525" cap="flat" cmpd="sng">
            <a:solidFill>
              <a:schemeClr val="lt1"/>
            </a:solidFill>
            <a:prstDash val="solid"/>
            <a:round/>
            <a:headEnd type="none" w="med" len="med"/>
            <a:tailEnd type="none" w="med" len="med"/>
          </a:ln>
        </p:spPr>
      </p:cxnSp>
      <p:grpSp>
        <p:nvGrpSpPr>
          <p:cNvPr id="1230" name="Google Shape;1230;p94"/>
          <p:cNvGrpSpPr/>
          <p:nvPr/>
        </p:nvGrpSpPr>
        <p:grpSpPr>
          <a:xfrm>
            <a:off x="1441662" y="3985290"/>
            <a:ext cx="229123" cy="303880"/>
            <a:chOff x="1783713" y="3991475"/>
            <a:chExt cx="325875" cy="432200"/>
          </a:xfrm>
        </p:grpSpPr>
        <p:sp>
          <p:nvSpPr>
            <p:cNvPr id="1231" name="Google Shape;1231;p94"/>
            <p:cNvSpPr/>
            <p:nvPr/>
          </p:nvSpPr>
          <p:spPr>
            <a:xfrm>
              <a:off x="1783713" y="3991475"/>
              <a:ext cx="150125" cy="255100"/>
            </a:xfrm>
            <a:custGeom>
              <a:avLst/>
              <a:gdLst/>
              <a:ahLst/>
              <a:cxnLst/>
              <a:rect l="l" t="t" r="r" b="b"/>
              <a:pathLst>
                <a:path w="6005" h="10204" extrusionOk="0">
                  <a:moveTo>
                    <a:pt x="3003" y="0"/>
                  </a:moveTo>
                  <a:cubicBezTo>
                    <a:pt x="2146" y="0"/>
                    <a:pt x="1455" y="701"/>
                    <a:pt x="1455" y="1550"/>
                  </a:cubicBezTo>
                  <a:lnTo>
                    <a:pt x="1455" y="3272"/>
                  </a:lnTo>
                  <a:cubicBezTo>
                    <a:pt x="473" y="4985"/>
                    <a:pt x="509" y="6564"/>
                    <a:pt x="1383" y="8170"/>
                  </a:cubicBezTo>
                  <a:cubicBezTo>
                    <a:pt x="571" y="8384"/>
                    <a:pt x="1" y="9124"/>
                    <a:pt x="1" y="9981"/>
                  </a:cubicBezTo>
                  <a:lnTo>
                    <a:pt x="1" y="10204"/>
                  </a:lnTo>
                  <a:lnTo>
                    <a:pt x="6004" y="10204"/>
                  </a:lnTo>
                  <a:lnTo>
                    <a:pt x="6004" y="9981"/>
                  </a:lnTo>
                  <a:cubicBezTo>
                    <a:pt x="6004" y="9133"/>
                    <a:pt x="5442" y="8393"/>
                    <a:pt x="4631" y="8170"/>
                  </a:cubicBezTo>
                  <a:cubicBezTo>
                    <a:pt x="5540" y="6511"/>
                    <a:pt x="5514" y="4923"/>
                    <a:pt x="4559" y="3272"/>
                  </a:cubicBezTo>
                  <a:lnTo>
                    <a:pt x="4559" y="1559"/>
                  </a:lnTo>
                  <a:cubicBezTo>
                    <a:pt x="4559" y="872"/>
                    <a:pt x="4006" y="168"/>
                    <a:pt x="3328" y="34"/>
                  </a:cubicBezTo>
                  <a:cubicBezTo>
                    <a:pt x="3218" y="11"/>
                    <a:pt x="3109" y="0"/>
                    <a:pt x="3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4"/>
            <p:cNvSpPr/>
            <p:nvPr/>
          </p:nvSpPr>
          <p:spPr>
            <a:xfrm>
              <a:off x="1783713" y="4270875"/>
              <a:ext cx="150125" cy="76075"/>
            </a:xfrm>
            <a:custGeom>
              <a:avLst/>
              <a:gdLst/>
              <a:ahLst/>
              <a:cxnLst/>
              <a:rect l="l" t="t" r="r" b="b"/>
              <a:pathLst>
                <a:path w="6005" h="3043" extrusionOk="0">
                  <a:moveTo>
                    <a:pt x="1" y="0"/>
                  </a:moveTo>
                  <a:lnTo>
                    <a:pt x="1" y="3042"/>
                  </a:lnTo>
                  <a:lnTo>
                    <a:pt x="6004" y="3042"/>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4"/>
            <p:cNvSpPr/>
            <p:nvPr/>
          </p:nvSpPr>
          <p:spPr>
            <a:xfrm>
              <a:off x="1783713" y="4371450"/>
              <a:ext cx="150125" cy="52225"/>
            </a:xfrm>
            <a:custGeom>
              <a:avLst/>
              <a:gdLst/>
              <a:ahLst/>
              <a:cxnLst/>
              <a:rect l="l" t="t" r="r" b="b"/>
              <a:pathLst>
                <a:path w="6005" h="2089" extrusionOk="0">
                  <a:moveTo>
                    <a:pt x="1" y="1"/>
                  </a:moveTo>
                  <a:lnTo>
                    <a:pt x="1" y="1571"/>
                  </a:lnTo>
                  <a:cubicBezTo>
                    <a:pt x="1" y="1856"/>
                    <a:pt x="232" y="2088"/>
                    <a:pt x="527" y="2088"/>
                  </a:cubicBezTo>
                  <a:lnTo>
                    <a:pt x="5487" y="2088"/>
                  </a:lnTo>
                  <a:cubicBezTo>
                    <a:pt x="5772" y="2088"/>
                    <a:pt x="6004" y="1856"/>
                    <a:pt x="6004" y="1571"/>
                  </a:cubicBez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4"/>
            <p:cNvSpPr/>
            <p:nvPr/>
          </p:nvSpPr>
          <p:spPr>
            <a:xfrm>
              <a:off x="1960138" y="4271750"/>
              <a:ext cx="149225" cy="75200"/>
            </a:xfrm>
            <a:custGeom>
              <a:avLst/>
              <a:gdLst/>
              <a:ahLst/>
              <a:cxnLst/>
              <a:rect l="l" t="t" r="r" b="b"/>
              <a:pathLst>
                <a:path w="5969" h="3008" extrusionOk="0">
                  <a:moveTo>
                    <a:pt x="0" y="1"/>
                  </a:moveTo>
                  <a:lnTo>
                    <a:pt x="0" y="3007"/>
                  </a:lnTo>
                  <a:lnTo>
                    <a:pt x="5968" y="3007"/>
                  </a:lnTo>
                  <a:lnTo>
                    <a:pt x="5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4"/>
            <p:cNvSpPr/>
            <p:nvPr/>
          </p:nvSpPr>
          <p:spPr>
            <a:xfrm>
              <a:off x="1960138" y="3992025"/>
              <a:ext cx="149450" cy="254550"/>
            </a:xfrm>
            <a:custGeom>
              <a:avLst/>
              <a:gdLst/>
              <a:ahLst/>
              <a:cxnLst/>
              <a:rect l="l" t="t" r="r" b="b"/>
              <a:pathLst>
                <a:path w="5978" h="10182" extrusionOk="0">
                  <a:moveTo>
                    <a:pt x="2996" y="1"/>
                  </a:moveTo>
                  <a:cubicBezTo>
                    <a:pt x="2970" y="1"/>
                    <a:pt x="2944" y="2"/>
                    <a:pt x="2917" y="3"/>
                  </a:cubicBezTo>
                  <a:cubicBezTo>
                    <a:pt x="2114" y="48"/>
                    <a:pt x="1481" y="717"/>
                    <a:pt x="1481" y="1520"/>
                  </a:cubicBezTo>
                  <a:lnTo>
                    <a:pt x="1481" y="3277"/>
                  </a:lnTo>
                  <a:cubicBezTo>
                    <a:pt x="482" y="4972"/>
                    <a:pt x="509" y="6560"/>
                    <a:pt x="1419" y="8175"/>
                  </a:cubicBezTo>
                  <a:cubicBezTo>
                    <a:pt x="607" y="8380"/>
                    <a:pt x="0" y="9111"/>
                    <a:pt x="0" y="9977"/>
                  </a:cubicBezTo>
                  <a:lnTo>
                    <a:pt x="0" y="10182"/>
                  </a:lnTo>
                  <a:lnTo>
                    <a:pt x="5968" y="10182"/>
                  </a:lnTo>
                  <a:lnTo>
                    <a:pt x="5968" y="9977"/>
                  </a:lnTo>
                  <a:cubicBezTo>
                    <a:pt x="5977" y="9111"/>
                    <a:pt x="5379" y="8380"/>
                    <a:pt x="4585" y="8175"/>
                  </a:cubicBezTo>
                  <a:cubicBezTo>
                    <a:pt x="5495" y="6524"/>
                    <a:pt x="5478" y="4936"/>
                    <a:pt x="4523" y="3268"/>
                  </a:cubicBezTo>
                  <a:lnTo>
                    <a:pt x="4523" y="1555"/>
                  </a:lnTo>
                  <a:cubicBezTo>
                    <a:pt x="4523" y="698"/>
                    <a:pt x="3843"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4"/>
            <p:cNvSpPr/>
            <p:nvPr/>
          </p:nvSpPr>
          <p:spPr>
            <a:xfrm>
              <a:off x="1960138" y="4372125"/>
              <a:ext cx="149225" cy="51550"/>
            </a:xfrm>
            <a:custGeom>
              <a:avLst/>
              <a:gdLst/>
              <a:ahLst/>
              <a:cxnLst/>
              <a:rect l="l" t="t" r="r" b="b"/>
              <a:pathLst>
                <a:path w="5969" h="2062" extrusionOk="0">
                  <a:moveTo>
                    <a:pt x="0" y="0"/>
                  </a:moveTo>
                  <a:lnTo>
                    <a:pt x="0" y="1562"/>
                  </a:lnTo>
                  <a:cubicBezTo>
                    <a:pt x="0" y="1838"/>
                    <a:pt x="223" y="2061"/>
                    <a:pt x="509" y="2061"/>
                  </a:cubicBezTo>
                  <a:lnTo>
                    <a:pt x="5469" y="2061"/>
                  </a:lnTo>
                  <a:cubicBezTo>
                    <a:pt x="5745" y="2061"/>
                    <a:pt x="5968" y="1838"/>
                    <a:pt x="5968" y="1562"/>
                  </a:cubicBezTo>
                  <a:lnTo>
                    <a:pt x="5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94"/>
          <p:cNvGrpSpPr/>
          <p:nvPr/>
        </p:nvGrpSpPr>
        <p:grpSpPr>
          <a:xfrm>
            <a:off x="3247598" y="3978539"/>
            <a:ext cx="285406" cy="303757"/>
            <a:chOff x="2326788" y="3991650"/>
            <a:chExt cx="405925" cy="432025"/>
          </a:xfrm>
        </p:grpSpPr>
        <p:sp>
          <p:nvSpPr>
            <p:cNvPr id="1238" name="Google Shape;1238;p94"/>
            <p:cNvSpPr/>
            <p:nvPr/>
          </p:nvSpPr>
          <p:spPr>
            <a:xfrm>
              <a:off x="2529288" y="4322375"/>
              <a:ext cx="25450" cy="25250"/>
            </a:xfrm>
            <a:custGeom>
              <a:avLst/>
              <a:gdLst/>
              <a:ahLst/>
              <a:cxnLst/>
              <a:rect l="l" t="t" r="r" b="b"/>
              <a:pathLst>
                <a:path w="1018" h="1010" extrusionOk="0">
                  <a:moveTo>
                    <a:pt x="509" y="1"/>
                  </a:moveTo>
                  <a:cubicBezTo>
                    <a:pt x="224" y="1"/>
                    <a:pt x="1" y="224"/>
                    <a:pt x="1" y="509"/>
                  </a:cubicBezTo>
                  <a:cubicBezTo>
                    <a:pt x="1" y="786"/>
                    <a:pt x="224"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4"/>
            <p:cNvSpPr/>
            <p:nvPr/>
          </p:nvSpPr>
          <p:spPr>
            <a:xfrm>
              <a:off x="2630538" y="4322375"/>
              <a:ext cx="25225" cy="25250"/>
            </a:xfrm>
            <a:custGeom>
              <a:avLst/>
              <a:gdLst/>
              <a:ahLst/>
              <a:cxnLst/>
              <a:rect l="l" t="t" r="r" b="b"/>
              <a:pathLst>
                <a:path w="1009" h="1010" extrusionOk="0">
                  <a:moveTo>
                    <a:pt x="500" y="1"/>
                  </a:moveTo>
                  <a:cubicBezTo>
                    <a:pt x="224" y="1"/>
                    <a:pt x="1" y="224"/>
                    <a:pt x="1" y="509"/>
                  </a:cubicBezTo>
                  <a:cubicBezTo>
                    <a:pt x="1" y="786"/>
                    <a:pt x="224" y="1009"/>
                    <a:pt x="500" y="1009"/>
                  </a:cubicBezTo>
                  <a:cubicBezTo>
                    <a:pt x="786" y="1009"/>
                    <a:pt x="1009" y="786"/>
                    <a:pt x="1009" y="509"/>
                  </a:cubicBezTo>
                  <a:cubicBezTo>
                    <a:pt x="1009" y="224"/>
                    <a:pt x="786"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4"/>
            <p:cNvSpPr/>
            <p:nvPr/>
          </p:nvSpPr>
          <p:spPr>
            <a:xfrm>
              <a:off x="2453238" y="4246325"/>
              <a:ext cx="279475" cy="177350"/>
            </a:xfrm>
            <a:custGeom>
              <a:avLst/>
              <a:gdLst/>
              <a:ahLst/>
              <a:cxnLst/>
              <a:rect l="l" t="t" r="r" b="b"/>
              <a:pathLst>
                <a:path w="11179" h="7094" extrusionOk="0">
                  <a:moveTo>
                    <a:pt x="3551" y="2026"/>
                  </a:moveTo>
                  <a:cubicBezTo>
                    <a:pt x="4390" y="2026"/>
                    <a:pt x="5068" y="2713"/>
                    <a:pt x="5068" y="3551"/>
                  </a:cubicBezTo>
                  <a:cubicBezTo>
                    <a:pt x="5068" y="4381"/>
                    <a:pt x="4390" y="5068"/>
                    <a:pt x="3551" y="5068"/>
                  </a:cubicBezTo>
                  <a:cubicBezTo>
                    <a:pt x="2713" y="5068"/>
                    <a:pt x="2035" y="4381"/>
                    <a:pt x="2035" y="3551"/>
                  </a:cubicBezTo>
                  <a:cubicBezTo>
                    <a:pt x="2035" y="2713"/>
                    <a:pt x="2713" y="2026"/>
                    <a:pt x="3551" y="2026"/>
                  </a:cubicBezTo>
                  <a:close/>
                  <a:moveTo>
                    <a:pt x="7592" y="2026"/>
                  </a:moveTo>
                  <a:cubicBezTo>
                    <a:pt x="8431" y="2026"/>
                    <a:pt x="9118" y="2713"/>
                    <a:pt x="9118" y="3551"/>
                  </a:cubicBezTo>
                  <a:cubicBezTo>
                    <a:pt x="9118" y="4381"/>
                    <a:pt x="8431" y="5068"/>
                    <a:pt x="7592" y="5068"/>
                  </a:cubicBezTo>
                  <a:cubicBezTo>
                    <a:pt x="6763" y="5068"/>
                    <a:pt x="6076" y="4381"/>
                    <a:pt x="6076" y="3551"/>
                  </a:cubicBezTo>
                  <a:cubicBezTo>
                    <a:pt x="6076" y="2713"/>
                    <a:pt x="6763" y="2026"/>
                    <a:pt x="7592" y="2026"/>
                  </a:cubicBezTo>
                  <a:close/>
                  <a:moveTo>
                    <a:pt x="509" y="1"/>
                  </a:moveTo>
                  <a:cubicBezTo>
                    <a:pt x="232" y="1"/>
                    <a:pt x="1" y="233"/>
                    <a:pt x="1" y="509"/>
                  </a:cubicBezTo>
                  <a:lnTo>
                    <a:pt x="1" y="6585"/>
                  </a:lnTo>
                  <a:cubicBezTo>
                    <a:pt x="1" y="6870"/>
                    <a:pt x="232" y="7093"/>
                    <a:pt x="509" y="7093"/>
                  </a:cubicBezTo>
                  <a:lnTo>
                    <a:pt x="10670" y="7093"/>
                  </a:lnTo>
                  <a:cubicBezTo>
                    <a:pt x="10947" y="7093"/>
                    <a:pt x="11179" y="6870"/>
                    <a:pt x="11179" y="6585"/>
                  </a:cubicBezTo>
                  <a:lnTo>
                    <a:pt x="11179" y="509"/>
                  </a:lnTo>
                  <a:cubicBezTo>
                    <a:pt x="11179" y="233"/>
                    <a:pt x="10947"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4"/>
            <p:cNvSpPr/>
            <p:nvPr/>
          </p:nvSpPr>
          <p:spPr>
            <a:xfrm>
              <a:off x="2326788" y="3991650"/>
              <a:ext cx="328975" cy="76725"/>
            </a:xfrm>
            <a:custGeom>
              <a:avLst/>
              <a:gdLst/>
              <a:ahLst/>
              <a:cxnLst/>
              <a:rect l="l" t="t" r="r" b="b"/>
              <a:pathLst>
                <a:path w="13159" h="3069" extrusionOk="0">
                  <a:moveTo>
                    <a:pt x="500" y="0"/>
                  </a:moveTo>
                  <a:cubicBezTo>
                    <a:pt x="223" y="0"/>
                    <a:pt x="0" y="223"/>
                    <a:pt x="0" y="500"/>
                  </a:cubicBezTo>
                  <a:lnTo>
                    <a:pt x="0" y="3069"/>
                  </a:lnTo>
                  <a:lnTo>
                    <a:pt x="13159" y="3069"/>
                  </a:lnTo>
                  <a:lnTo>
                    <a:pt x="13159" y="500"/>
                  </a:lnTo>
                  <a:cubicBezTo>
                    <a:pt x="13159" y="223"/>
                    <a:pt x="12936" y="0"/>
                    <a:pt x="1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4"/>
            <p:cNvSpPr/>
            <p:nvPr/>
          </p:nvSpPr>
          <p:spPr>
            <a:xfrm>
              <a:off x="2351988" y="4093775"/>
              <a:ext cx="278575" cy="329900"/>
            </a:xfrm>
            <a:custGeom>
              <a:avLst/>
              <a:gdLst/>
              <a:ahLst/>
              <a:cxnLst/>
              <a:rect l="l" t="t" r="r" b="b"/>
              <a:pathLst>
                <a:path w="11143" h="13196" extrusionOk="0">
                  <a:moveTo>
                    <a:pt x="0" y="1"/>
                  </a:moveTo>
                  <a:lnTo>
                    <a:pt x="0" y="12687"/>
                  </a:lnTo>
                  <a:cubicBezTo>
                    <a:pt x="0" y="12972"/>
                    <a:pt x="223" y="13195"/>
                    <a:pt x="509" y="13195"/>
                  </a:cubicBezTo>
                  <a:lnTo>
                    <a:pt x="3132" y="13195"/>
                  </a:lnTo>
                  <a:cubicBezTo>
                    <a:pt x="2980" y="12767"/>
                    <a:pt x="3069" y="12651"/>
                    <a:pt x="3042" y="10126"/>
                  </a:cubicBezTo>
                  <a:lnTo>
                    <a:pt x="1517" y="10126"/>
                  </a:lnTo>
                  <a:cubicBezTo>
                    <a:pt x="1240" y="10126"/>
                    <a:pt x="1017" y="9894"/>
                    <a:pt x="1017" y="9618"/>
                  </a:cubicBezTo>
                  <a:lnTo>
                    <a:pt x="1017" y="1518"/>
                  </a:lnTo>
                  <a:cubicBezTo>
                    <a:pt x="1017" y="1232"/>
                    <a:pt x="1240" y="1009"/>
                    <a:pt x="1517" y="1009"/>
                  </a:cubicBezTo>
                  <a:lnTo>
                    <a:pt x="11143" y="1009"/>
                  </a:lnTo>
                  <a:lnTo>
                    <a:pt x="11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4"/>
            <p:cNvSpPr/>
            <p:nvPr/>
          </p:nvSpPr>
          <p:spPr>
            <a:xfrm>
              <a:off x="2402613" y="4144425"/>
              <a:ext cx="227950" cy="177100"/>
            </a:xfrm>
            <a:custGeom>
              <a:avLst/>
              <a:gdLst/>
              <a:ahLst/>
              <a:cxnLst/>
              <a:rect l="l" t="t" r="r" b="b"/>
              <a:pathLst>
                <a:path w="9118" h="7084" extrusionOk="0">
                  <a:moveTo>
                    <a:pt x="0" y="0"/>
                  </a:moveTo>
                  <a:lnTo>
                    <a:pt x="0" y="7083"/>
                  </a:lnTo>
                  <a:lnTo>
                    <a:pt x="1017" y="7083"/>
                  </a:lnTo>
                  <a:lnTo>
                    <a:pt x="1017" y="4585"/>
                  </a:lnTo>
                  <a:cubicBezTo>
                    <a:pt x="1017" y="3747"/>
                    <a:pt x="1695" y="3069"/>
                    <a:pt x="2534" y="3069"/>
                  </a:cubicBezTo>
                  <a:lnTo>
                    <a:pt x="9118" y="3069"/>
                  </a:lnTo>
                  <a:lnTo>
                    <a:pt x="9118" y="2025"/>
                  </a:lnTo>
                  <a:lnTo>
                    <a:pt x="1517" y="2025"/>
                  </a:lnTo>
                  <a:cubicBezTo>
                    <a:pt x="1258" y="2025"/>
                    <a:pt x="1026" y="1829"/>
                    <a:pt x="1000" y="1570"/>
                  </a:cubicBezTo>
                  <a:cubicBezTo>
                    <a:pt x="964" y="1267"/>
                    <a:pt x="1205" y="1008"/>
                    <a:pt x="1499" y="1008"/>
                  </a:cubicBezTo>
                  <a:lnTo>
                    <a:pt x="9118" y="1008"/>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95"/>
          <p:cNvSpPr/>
          <p:nvPr/>
        </p:nvSpPr>
        <p:spPr>
          <a:xfrm>
            <a:off x="713225" y="476400"/>
            <a:ext cx="4190700" cy="4190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5"/>
          <p:cNvSpPr txBox="1">
            <a:spLocks noGrp="1"/>
          </p:cNvSpPr>
          <p:nvPr>
            <p:ph type="title"/>
          </p:nvPr>
        </p:nvSpPr>
        <p:spPr>
          <a:xfrm>
            <a:off x="1089975" y="2290049"/>
            <a:ext cx="34371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Analysis</a:t>
            </a:r>
            <a:endParaRPr/>
          </a:p>
        </p:txBody>
      </p:sp>
      <p:sp>
        <p:nvSpPr>
          <p:cNvPr id="1250" name="Google Shape;1250;p95"/>
          <p:cNvSpPr txBox="1">
            <a:spLocks noGrp="1"/>
          </p:cNvSpPr>
          <p:nvPr>
            <p:ph type="title" idx="2"/>
          </p:nvPr>
        </p:nvSpPr>
        <p:spPr>
          <a:xfrm>
            <a:off x="2081650" y="1186050"/>
            <a:ext cx="14538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51" name="Google Shape;1251;p95"/>
          <p:cNvSpPr txBox="1">
            <a:spLocks noGrp="1"/>
          </p:cNvSpPr>
          <p:nvPr>
            <p:ph type="subTitle" idx="1"/>
          </p:nvPr>
        </p:nvSpPr>
        <p:spPr>
          <a:xfrm>
            <a:off x="1356150" y="3256650"/>
            <a:ext cx="2904600" cy="7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1252" name="Google Shape;1252;p95"/>
          <p:cNvGrpSpPr/>
          <p:nvPr/>
        </p:nvGrpSpPr>
        <p:grpSpPr>
          <a:xfrm>
            <a:off x="8107942" y="2463417"/>
            <a:ext cx="219701" cy="216833"/>
            <a:chOff x="6232000" y="1435050"/>
            <a:chExt cx="488225" cy="481850"/>
          </a:xfrm>
        </p:grpSpPr>
        <p:sp>
          <p:nvSpPr>
            <p:cNvPr id="1253" name="Google Shape;1253;p9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4" name="Google Shape;1254;p9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5" name="Google Shape;1255;p9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6" name="Google Shape;1256;p9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7" name="Google Shape;1257;p9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58" name="Google Shape;1258;p95">
            <a:hlinkClick r:id="rId3" action="ppaction://hlinksldjump"/>
          </p:cNvPr>
          <p:cNvSpPr/>
          <p:nvPr/>
        </p:nvSpPr>
        <p:spPr>
          <a:xfrm>
            <a:off x="8004475" y="2358602"/>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48"/>
                                        </p:tgtEl>
                                        <p:attrNameLst>
                                          <p:attrName>style.visibility</p:attrName>
                                        </p:attrNameLst>
                                      </p:cBhvr>
                                      <p:to>
                                        <p:strVal val="visible"/>
                                      </p:to>
                                    </p:set>
                                    <p:anim calcmode="lin" valueType="num">
                                      <p:cBhvr additive="base">
                                        <p:cTn id="7" dur="1000"/>
                                        <p:tgtEl>
                                          <p:spTgt spid="124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49"/>
                                        </p:tgtEl>
                                        <p:attrNameLst>
                                          <p:attrName>style.visibility</p:attrName>
                                        </p:attrNameLst>
                                      </p:cBhvr>
                                      <p:to>
                                        <p:strVal val="visible"/>
                                      </p:to>
                                    </p:set>
                                    <p:anim calcmode="lin" valueType="num">
                                      <p:cBhvr additive="base">
                                        <p:cTn id="10" dur="1000"/>
                                        <p:tgtEl>
                                          <p:spTgt spid="124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250"/>
                                        </p:tgtEl>
                                        <p:attrNameLst>
                                          <p:attrName>style.visibility</p:attrName>
                                        </p:attrNameLst>
                                      </p:cBhvr>
                                      <p:to>
                                        <p:strVal val="visible"/>
                                      </p:to>
                                    </p:set>
                                    <p:anim calcmode="lin" valueType="num">
                                      <p:cBhvr additive="base">
                                        <p:cTn id="13" dur="1000"/>
                                        <p:tgtEl>
                                          <p:spTgt spid="1250"/>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251"/>
                                        </p:tgtEl>
                                        <p:attrNameLst>
                                          <p:attrName>style.visibility</p:attrName>
                                        </p:attrNameLst>
                                      </p:cBhvr>
                                      <p:to>
                                        <p:strVal val="visible"/>
                                      </p:to>
                                    </p:set>
                                    <p:anim calcmode="lin" valueType="num">
                                      <p:cBhvr additive="base">
                                        <p:cTn id="16" dur="1000"/>
                                        <p:tgtEl>
                                          <p:spTgt spid="1251"/>
                                        </p:tgtEl>
                                        <p:attrNameLst>
                                          <p:attrName>ppt_x</p:attrName>
                                        </p:attrNameLst>
                                      </p:cBhvr>
                                      <p:tavLst>
                                        <p:tav tm="0">
                                          <p:val>
                                            <p:strVal val="#ppt_x-1"/>
                                          </p:val>
                                        </p:tav>
                                        <p:tav tm="100000">
                                          <p:val>
                                            <p:strVal val="#ppt_x"/>
                                          </p:val>
                                        </p:tav>
                                      </p:tavLst>
                                    </p:anim>
                                  </p:childTnLst>
                                </p:cTn>
                              </p:par>
                            </p:childTnLst>
                          </p:cTn>
                        </p:par>
                        <p:par>
                          <p:cTn id="17" fill="hold">
                            <p:stCondLst>
                              <p:cond delay="1000"/>
                            </p:stCondLst>
                            <p:childTnLst>
                              <p:par>
                                <p:cTn id="18" presetID="2" presetClass="entr" presetSubtype="2" fill="hold" nodeType="afterEffect">
                                  <p:stCondLst>
                                    <p:cond delay="0"/>
                                  </p:stCondLst>
                                  <p:childTnLst>
                                    <p:set>
                                      <p:cBhvr>
                                        <p:cTn id="19" dur="1" fill="hold">
                                          <p:stCondLst>
                                            <p:cond delay="0"/>
                                          </p:stCondLst>
                                        </p:cTn>
                                        <p:tgtEl>
                                          <p:spTgt spid="1252"/>
                                        </p:tgtEl>
                                        <p:attrNameLst>
                                          <p:attrName>style.visibility</p:attrName>
                                        </p:attrNameLst>
                                      </p:cBhvr>
                                      <p:to>
                                        <p:strVal val="visible"/>
                                      </p:to>
                                    </p:set>
                                    <p:anim calcmode="lin" valueType="num">
                                      <p:cBhvr additive="base">
                                        <p:cTn id="20" dur="1000"/>
                                        <p:tgtEl>
                                          <p:spTgt spid="1252"/>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1258"/>
                                        </p:tgtEl>
                                        <p:attrNameLst>
                                          <p:attrName>style.visibility</p:attrName>
                                        </p:attrNameLst>
                                      </p:cBhvr>
                                      <p:to>
                                        <p:strVal val="visible"/>
                                      </p:to>
                                    </p:set>
                                    <p:anim calcmode="lin" valueType="num">
                                      <p:cBhvr additive="base">
                                        <p:cTn id="23" dur="1000"/>
                                        <p:tgtEl>
                                          <p:spTgt spid="12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9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a:p>
        </p:txBody>
      </p:sp>
      <p:graphicFrame>
        <p:nvGraphicFramePr>
          <p:cNvPr id="1264" name="Google Shape;1264;p96"/>
          <p:cNvGraphicFramePr/>
          <p:nvPr/>
        </p:nvGraphicFramePr>
        <p:xfrm>
          <a:off x="3114750" y="1556588"/>
          <a:ext cx="3000000" cy="3000000"/>
        </p:xfrm>
        <a:graphic>
          <a:graphicData uri="http://schemas.openxmlformats.org/drawingml/2006/table">
            <a:tbl>
              <a:tblPr>
                <a:noFill/>
                <a:tableStyleId>{F548BC4C-A04D-4904-85FF-E38413A47235}</a:tableStyleId>
              </a:tblPr>
              <a:tblGrid>
                <a:gridCol w="1329000">
                  <a:extLst>
                    <a:ext uri="{9D8B030D-6E8A-4147-A177-3AD203B41FA5}">
                      <a16:colId xmlns:a16="http://schemas.microsoft.com/office/drawing/2014/main" val="20000"/>
                    </a:ext>
                  </a:extLst>
                </a:gridCol>
                <a:gridCol w="1329000">
                  <a:extLst>
                    <a:ext uri="{9D8B030D-6E8A-4147-A177-3AD203B41FA5}">
                      <a16:colId xmlns:a16="http://schemas.microsoft.com/office/drawing/2014/main" val="20001"/>
                    </a:ext>
                  </a:extLst>
                </a:gridCol>
                <a:gridCol w="1329000">
                  <a:extLst>
                    <a:ext uri="{9D8B030D-6E8A-4147-A177-3AD203B41FA5}">
                      <a16:colId xmlns:a16="http://schemas.microsoft.com/office/drawing/2014/main" val="20002"/>
                    </a:ext>
                  </a:extLst>
                </a:gridCol>
                <a:gridCol w="1329000">
                  <a:extLst>
                    <a:ext uri="{9D8B030D-6E8A-4147-A177-3AD203B41FA5}">
                      <a16:colId xmlns:a16="http://schemas.microsoft.com/office/drawing/2014/main" val="20003"/>
                    </a:ext>
                  </a:extLst>
                </a:gridCol>
              </a:tblGrid>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Treatment</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3</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315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285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600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210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390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600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265" name="Google Shape;1265;p96"/>
          <p:cNvGraphicFramePr/>
          <p:nvPr/>
        </p:nvGraphicFramePr>
        <p:xfrm>
          <a:off x="3114750" y="3171538"/>
          <a:ext cx="3000000" cy="3000000"/>
        </p:xfrm>
        <a:graphic>
          <a:graphicData uri="http://schemas.openxmlformats.org/drawingml/2006/table">
            <a:tbl>
              <a:tblPr>
                <a:noFill/>
                <a:tableStyleId>{F548BC4C-A04D-4904-85FF-E38413A47235}</a:tableStyleId>
              </a:tblPr>
              <a:tblGrid>
                <a:gridCol w="1329000">
                  <a:extLst>
                    <a:ext uri="{9D8B030D-6E8A-4147-A177-3AD203B41FA5}">
                      <a16:colId xmlns:a16="http://schemas.microsoft.com/office/drawing/2014/main" val="20000"/>
                    </a:ext>
                  </a:extLst>
                </a:gridCol>
                <a:gridCol w="1329000">
                  <a:extLst>
                    <a:ext uri="{9D8B030D-6E8A-4147-A177-3AD203B41FA5}">
                      <a16:colId xmlns:a16="http://schemas.microsoft.com/office/drawing/2014/main" val="20001"/>
                    </a:ext>
                  </a:extLst>
                </a:gridCol>
                <a:gridCol w="1329000">
                  <a:extLst>
                    <a:ext uri="{9D8B030D-6E8A-4147-A177-3AD203B41FA5}">
                      <a16:colId xmlns:a16="http://schemas.microsoft.com/office/drawing/2014/main" val="20002"/>
                    </a:ext>
                  </a:extLst>
                </a:gridCol>
                <a:gridCol w="1329000">
                  <a:extLst>
                    <a:ext uri="{9D8B030D-6E8A-4147-A177-3AD203B41FA5}">
                      <a16:colId xmlns:a16="http://schemas.microsoft.com/office/drawing/2014/main" val="20003"/>
                    </a:ext>
                  </a:extLst>
                </a:gridCol>
              </a:tblGrid>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Treatment</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3</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189</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185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474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210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234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444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66" name="Google Shape;1266;p96"/>
          <p:cNvSpPr txBox="1"/>
          <p:nvPr/>
        </p:nvSpPr>
        <p:spPr>
          <a:xfrm>
            <a:off x="713225" y="1654464"/>
            <a:ext cx="2273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Experiment A</a:t>
            </a:r>
            <a:endParaRPr sz="2400">
              <a:solidFill>
                <a:schemeClr val="lt1"/>
              </a:solidFill>
              <a:latin typeface="Abril Fatface"/>
              <a:ea typeface="Abril Fatface"/>
              <a:cs typeface="Abril Fatface"/>
              <a:sym typeface="Abril Fatface"/>
            </a:endParaRPr>
          </a:p>
        </p:txBody>
      </p:sp>
      <p:sp>
        <p:nvSpPr>
          <p:cNvPr id="1267" name="Google Shape;1267;p96"/>
          <p:cNvSpPr txBox="1"/>
          <p:nvPr/>
        </p:nvSpPr>
        <p:spPr>
          <a:xfrm>
            <a:off x="713225" y="2057964"/>
            <a:ext cx="2273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the closest planet to the Sun</a:t>
            </a:r>
            <a:endParaRPr sz="1600">
              <a:solidFill>
                <a:schemeClr val="lt1"/>
              </a:solidFill>
              <a:latin typeface="Fira Sans"/>
              <a:ea typeface="Fira Sans"/>
              <a:cs typeface="Fira Sans"/>
              <a:sym typeface="Fira Sans"/>
            </a:endParaRPr>
          </a:p>
        </p:txBody>
      </p:sp>
      <p:sp>
        <p:nvSpPr>
          <p:cNvPr id="1268" name="Google Shape;1268;p96"/>
          <p:cNvSpPr txBox="1"/>
          <p:nvPr/>
        </p:nvSpPr>
        <p:spPr>
          <a:xfrm>
            <a:off x="713225" y="3269414"/>
            <a:ext cx="2273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Experiment B</a:t>
            </a:r>
            <a:endParaRPr sz="2400">
              <a:solidFill>
                <a:schemeClr val="lt1"/>
              </a:solidFill>
              <a:latin typeface="Abril Fatface"/>
              <a:ea typeface="Abril Fatface"/>
              <a:cs typeface="Abril Fatface"/>
              <a:sym typeface="Abril Fatface"/>
            </a:endParaRPr>
          </a:p>
        </p:txBody>
      </p:sp>
      <p:sp>
        <p:nvSpPr>
          <p:cNvPr id="1269" name="Google Shape;1269;p96"/>
          <p:cNvSpPr txBox="1"/>
          <p:nvPr/>
        </p:nvSpPr>
        <p:spPr>
          <a:xfrm>
            <a:off x="713225" y="3672914"/>
            <a:ext cx="2273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9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a:t>
            </a:r>
            <a:endParaRPr/>
          </a:p>
        </p:txBody>
      </p:sp>
      <p:graphicFrame>
        <p:nvGraphicFramePr>
          <p:cNvPr id="1275" name="Google Shape;1275;p97"/>
          <p:cNvGraphicFramePr/>
          <p:nvPr/>
        </p:nvGraphicFramePr>
        <p:xfrm>
          <a:off x="713213" y="1962150"/>
          <a:ext cx="3000000" cy="3000000"/>
        </p:xfrm>
        <a:graphic>
          <a:graphicData uri="http://schemas.openxmlformats.org/drawingml/2006/table">
            <a:tbl>
              <a:tblPr>
                <a:noFill/>
                <a:tableStyleId>{F548BC4C-A04D-4904-85FF-E38413A47235}</a:tableStyleId>
              </a:tblPr>
              <a:tblGrid>
                <a:gridCol w="1128575">
                  <a:extLst>
                    <a:ext uri="{9D8B030D-6E8A-4147-A177-3AD203B41FA5}">
                      <a16:colId xmlns:a16="http://schemas.microsoft.com/office/drawing/2014/main" val="20000"/>
                    </a:ext>
                  </a:extLst>
                </a:gridCol>
                <a:gridCol w="891000">
                  <a:extLst>
                    <a:ext uri="{9D8B030D-6E8A-4147-A177-3AD203B41FA5}">
                      <a16:colId xmlns:a16="http://schemas.microsoft.com/office/drawing/2014/main" val="20001"/>
                    </a:ext>
                  </a:extLst>
                </a:gridCol>
                <a:gridCol w="891000">
                  <a:extLst>
                    <a:ext uri="{9D8B030D-6E8A-4147-A177-3AD203B41FA5}">
                      <a16:colId xmlns:a16="http://schemas.microsoft.com/office/drawing/2014/main" val="20002"/>
                    </a:ext>
                  </a:extLst>
                </a:gridCol>
                <a:gridCol w="891000">
                  <a:extLst>
                    <a:ext uri="{9D8B030D-6E8A-4147-A177-3AD203B41FA5}">
                      <a16:colId xmlns:a16="http://schemas.microsoft.com/office/drawing/2014/main" val="20003"/>
                    </a:ext>
                  </a:extLst>
                </a:gridCol>
              </a:tblGrid>
              <a:tr h="650200">
                <a:tc>
                  <a:txBody>
                    <a:bodyPr/>
                    <a:lstStyle/>
                    <a:p>
                      <a:pPr marL="0" lvl="0" indent="0" algn="ctr" rtl="0">
                        <a:spcBef>
                          <a:spcPts val="0"/>
                        </a:spcBef>
                        <a:spcAft>
                          <a:spcPts val="0"/>
                        </a:spcAft>
                        <a:buNone/>
                      </a:pPr>
                      <a:r>
                        <a:rPr lang="en">
                          <a:solidFill>
                            <a:schemeClr val="lt1"/>
                          </a:solidFill>
                          <a:latin typeface="Abril Fatface"/>
                          <a:ea typeface="Abril Fatface"/>
                          <a:cs typeface="Abril Fatface"/>
                          <a:sym typeface="Abril Fatface"/>
                        </a:rPr>
                        <a:t>Treatment</a:t>
                      </a:r>
                      <a:endParaRPr sz="3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1</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2</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3</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25675">
                <a:tc>
                  <a:txBody>
                    <a:bodyPr/>
                    <a:lstStyle/>
                    <a:p>
                      <a:pPr marL="0" lvl="0" indent="0" algn="ctr" rtl="0">
                        <a:spcBef>
                          <a:spcPts val="0"/>
                        </a:spcBef>
                        <a:spcAft>
                          <a:spcPts val="0"/>
                        </a:spcAft>
                        <a:buClr>
                          <a:schemeClr val="dk1"/>
                        </a:buClr>
                        <a:buSzPts val="1100"/>
                        <a:buFont typeface="Arial"/>
                        <a:buNone/>
                      </a:pPr>
                      <a:r>
                        <a:rPr lang="en" sz="2000">
                          <a:solidFill>
                            <a:schemeClr val="lt1"/>
                          </a:solidFill>
                          <a:latin typeface="Abril Fatface"/>
                          <a:ea typeface="Abril Fatface"/>
                          <a:cs typeface="Abril Fatface"/>
                          <a:sym typeface="Abril Fatface"/>
                        </a:rPr>
                        <a:t>Group 1</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56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2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3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52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76" name="Google Shape;1276;p97"/>
          <p:cNvSpPr txBox="1"/>
          <p:nvPr/>
        </p:nvSpPr>
        <p:spPr>
          <a:xfrm>
            <a:off x="1220050" y="1343550"/>
            <a:ext cx="2787900" cy="4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Experiment A</a:t>
            </a:r>
            <a:endParaRPr sz="2400">
              <a:solidFill>
                <a:schemeClr val="lt1"/>
              </a:solidFill>
              <a:latin typeface="Abril Fatface"/>
              <a:ea typeface="Abril Fatface"/>
              <a:cs typeface="Abril Fatface"/>
              <a:sym typeface="Abril Fatface"/>
            </a:endParaRPr>
          </a:p>
        </p:txBody>
      </p:sp>
      <p:sp>
        <p:nvSpPr>
          <p:cNvPr id="1277" name="Google Shape;1277;p97"/>
          <p:cNvSpPr txBox="1"/>
          <p:nvPr/>
        </p:nvSpPr>
        <p:spPr>
          <a:xfrm>
            <a:off x="5126525" y="1343550"/>
            <a:ext cx="2787900" cy="4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Experiment B</a:t>
            </a:r>
            <a:endParaRPr sz="2400">
              <a:solidFill>
                <a:schemeClr val="lt1"/>
              </a:solidFill>
              <a:latin typeface="Abril Fatface"/>
              <a:ea typeface="Abril Fatface"/>
              <a:cs typeface="Abril Fatface"/>
              <a:sym typeface="Abril Fatface"/>
            </a:endParaRPr>
          </a:p>
        </p:txBody>
      </p:sp>
      <p:graphicFrame>
        <p:nvGraphicFramePr>
          <p:cNvPr id="1278" name="Google Shape;1278;p97"/>
          <p:cNvGraphicFramePr/>
          <p:nvPr/>
        </p:nvGraphicFramePr>
        <p:xfrm>
          <a:off x="4619675" y="1962150"/>
          <a:ext cx="3000000" cy="3000000"/>
        </p:xfrm>
        <a:graphic>
          <a:graphicData uri="http://schemas.openxmlformats.org/drawingml/2006/table">
            <a:tbl>
              <a:tblPr>
                <a:noFill/>
                <a:tableStyleId>{F548BC4C-A04D-4904-85FF-E38413A47235}</a:tableStyleId>
              </a:tblPr>
              <a:tblGrid>
                <a:gridCol w="1128575">
                  <a:extLst>
                    <a:ext uri="{9D8B030D-6E8A-4147-A177-3AD203B41FA5}">
                      <a16:colId xmlns:a16="http://schemas.microsoft.com/office/drawing/2014/main" val="20000"/>
                    </a:ext>
                  </a:extLst>
                </a:gridCol>
                <a:gridCol w="891000">
                  <a:extLst>
                    <a:ext uri="{9D8B030D-6E8A-4147-A177-3AD203B41FA5}">
                      <a16:colId xmlns:a16="http://schemas.microsoft.com/office/drawing/2014/main" val="20001"/>
                    </a:ext>
                  </a:extLst>
                </a:gridCol>
                <a:gridCol w="891000">
                  <a:extLst>
                    <a:ext uri="{9D8B030D-6E8A-4147-A177-3AD203B41FA5}">
                      <a16:colId xmlns:a16="http://schemas.microsoft.com/office/drawing/2014/main" val="20002"/>
                    </a:ext>
                  </a:extLst>
                </a:gridCol>
                <a:gridCol w="891000">
                  <a:extLst>
                    <a:ext uri="{9D8B030D-6E8A-4147-A177-3AD203B41FA5}">
                      <a16:colId xmlns:a16="http://schemas.microsoft.com/office/drawing/2014/main" val="20003"/>
                    </a:ext>
                  </a:extLst>
                </a:gridCol>
              </a:tblGrid>
              <a:tr h="650200">
                <a:tc>
                  <a:txBody>
                    <a:bodyPr/>
                    <a:lstStyle/>
                    <a:p>
                      <a:pPr marL="0" lvl="0" indent="0" algn="ctr" rtl="0">
                        <a:spcBef>
                          <a:spcPts val="0"/>
                        </a:spcBef>
                        <a:spcAft>
                          <a:spcPts val="0"/>
                        </a:spcAft>
                        <a:buNone/>
                      </a:pPr>
                      <a:r>
                        <a:rPr lang="en">
                          <a:solidFill>
                            <a:schemeClr val="lt1"/>
                          </a:solidFill>
                          <a:latin typeface="Abril Fatface"/>
                          <a:ea typeface="Abril Fatface"/>
                          <a:cs typeface="Abril Fatface"/>
                          <a:sym typeface="Abril Fatface"/>
                        </a:rPr>
                        <a:t>Treatment</a:t>
                      </a:r>
                      <a:endParaRPr sz="3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1</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2</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3</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25675">
                <a:tc>
                  <a:txBody>
                    <a:bodyPr/>
                    <a:lstStyle/>
                    <a:p>
                      <a:pPr marL="0" lvl="0" indent="0" algn="ctr" rtl="0">
                        <a:spcBef>
                          <a:spcPts val="0"/>
                        </a:spcBef>
                        <a:spcAft>
                          <a:spcPts val="0"/>
                        </a:spcAft>
                        <a:buClr>
                          <a:schemeClr val="dk1"/>
                        </a:buClr>
                        <a:buSzPts val="1100"/>
                        <a:buFont typeface="Arial"/>
                        <a:buNone/>
                      </a:pPr>
                      <a:r>
                        <a:rPr lang="en" sz="2000">
                          <a:solidFill>
                            <a:schemeClr val="lt1"/>
                          </a:solidFill>
                          <a:latin typeface="Abril Fatface"/>
                          <a:ea typeface="Abril Fatface"/>
                          <a:cs typeface="Abril Fatface"/>
                          <a:sym typeface="Abril Fatface"/>
                        </a:rPr>
                        <a:t>Group 1</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33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25</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56</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2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73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52</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24</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3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83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24</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13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9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a:t>
            </a:r>
            <a:endParaRPr/>
          </a:p>
        </p:txBody>
      </p:sp>
      <p:sp>
        <p:nvSpPr>
          <p:cNvPr id="1284" name="Google Shape;1284;p98"/>
          <p:cNvSpPr txBox="1"/>
          <p:nvPr/>
        </p:nvSpPr>
        <p:spPr>
          <a:xfrm flipH="1">
            <a:off x="713237" y="1494525"/>
            <a:ext cx="29253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Group 1</a:t>
            </a:r>
            <a:endParaRPr sz="2400">
              <a:solidFill>
                <a:schemeClr val="lt1"/>
              </a:solidFill>
              <a:latin typeface="Abril Fatface"/>
              <a:ea typeface="Abril Fatface"/>
              <a:cs typeface="Abril Fatface"/>
              <a:sym typeface="Abril Fatface"/>
            </a:endParaRPr>
          </a:p>
        </p:txBody>
      </p:sp>
      <p:sp>
        <p:nvSpPr>
          <p:cNvPr id="1285" name="Google Shape;1285;p98"/>
          <p:cNvSpPr txBox="1"/>
          <p:nvPr/>
        </p:nvSpPr>
        <p:spPr>
          <a:xfrm flipH="1">
            <a:off x="713242" y="1885650"/>
            <a:ext cx="29253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beautiful name </a:t>
            </a:r>
            <a:endParaRPr sz="1600">
              <a:solidFill>
                <a:schemeClr val="lt1"/>
              </a:solidFill>
              <a:latin typeface="Fira Sans"/>
              <a:ea typeface="Fira Sans"/>
              <a:cs typeface="Fira Sans"/>
              <a:sym typeface="Fira Sans"/>
            </a:endParaRPr>
          </a:p>
        </p:txBody>
      </p:sp>
      <p:sp>
        <p:nvSpPr>
          <p:cNvPr id="1286" name="Google Shape;1286;p98"/>
          <p:cNvSpPr txBox="1"/>
          <p:nvPr/>
        </p:nvSpPr>
        <p:spPr>
          <a:xfrm flipH="1">
            <a:off x="3682086" y="1616287"/>
            <a:ext cx="1110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55%</a:t>
            </a:r>
            <a:endParaRPr sz="3600">
              <a:solidFill>
                <a:schemeClr val="lt1"/>
              </a:solidFill>
              <a:latin typeface="Abril Fatface"/>
              <a:ea typeface="Abril Fatface"/>
              <a:cs typeface="Abril Fatface"/>
              <a:sym typeface="Abril Fatface"/>
            </a:endParaRPr>
          </a:p>
        </p:txBody>
      </p:sp>
      <p:sp>
        <p:nvSpPr>
          <p:cNvPr id="1287" name="Google Shape;1287;p98"/>
          <p:cNvSpPr/>
          <p:nvPr/>
        </p:nvSpPr>
        <p:spPr>
          <a:xfrm flipH="1">
            <a:off x="4835933" y="1719642"/>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8"/>
          <p:cNvSpPr txBox="1"/>
          <p:nvPr/>
        </p:nvSpPr>
        <p:spPr>
          <a:xfrm flipH="1">
            <a:off x="713237" y="2571750"/>
            <a:ext cx="29253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Group 2</a:t>
            </a:r>
            <a:endParaRPr sz="2400">
              <a:solidFill>
                <a:schemeClr val="lt1"/>
              </a:solidFill>
              <a:latin typeface="Abril Fatface"/>
              <a:ea typeface="Abril Fatface"/>
              <a:cs typeface="Abril Fatface"/>
              <a:sym typeface="Abril Fatface"/>
            </a:endParaRPr>
          </a:p>
        </p:txBody>
      </p:sp>
      <p:sp>
        <p:nvSpPr>
          <p:cNvPr id="1289" name="Google Shape;1289;p98"/>
          <p:cNvSpPr txBox="1"/>
          <p:nvPr/>
        </p:nvSpPr>
        <p:spPr>
          <a:xfrm flipH="1">
            <a:off x="713242" y="2962875"/>
            <a:ext cx="29253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290" name="Google Shape;1290;p98"/>
          <p:cNvSpPr txBox="1"/>
          <p:nvPr/>
        </p:nvSpPr>
        <p:spPr>
          <a:xfrm flipH="1">
            <a:off x="3682086" y="2693512"/>
            <a:ext cx="1110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15%</a:t>
            </a:r>
            <a:endParaRPr sz="3600">
              <a:solidFill>
                <a:schemeClr val="lt1"/>
              </a:solidFill>
              <a:latin typeface="Abril Fatface"/>
              <a:ea typeface="Abril Fatface"/>
              <a:cs typeface="Abril Fatface"/>
              <a:sym typeface="Abril Fatface"/>
            </a:endParaRPr>
          </a:p>
        </p:txBody>
      </p:sp>
      <p:sp>
        <p:nvSpPr>
          <p:cNvPr id="1291" name="Google Shape;1291;p98"/>
          <p:cNvSpPr/>
          <p:nvPr/>
        </p:nvSpPr>
        <p:spPr>
          <a:xfrm flipH="1">
            <a:off x="4835933" y="2796867"/>
            <a:ext cx="366000" cy="3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8"/>
          <p:cNvSpPr txBox="1"/>
          <p:nvPr/>
        </p:nvSpPr>
        <p:spPr>
          <a:xfrm flipH="1">
            <a:off x="713237" y="3648975"/>
            <a:ext cx="29253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Group 3</a:t>
            </a:r>
            <a:endParaRPr sz="2400">
              <a:solidFill>
                <a:schemeClr val="lt1"/>
              </a:solidFill>
              <a:latin typeface="Abril Fatface"/>
              <a:ea typeface="Abril Fatface"/>
              <a:cs typeface="Abril Fatface"/>
              <a:sym typeface="Abril Fatface"/>
            </a:endParaRPr>
          </a:p>
        </p:txBody>
      </p:sp>
      <p:sp>
        <p:nvSpPr>
          <p:cNvPr id="1293" name="Google Shape;1293;p98"/>
          <p:cNvSpPr txBox="1"/>
          <p:nvPr/>
        </p:nvSpPr>
        <p:spPr>
          <a:xfrm flipH="1">
            <a:off x="713242" y="4040100"/>
            <a:ext cx="29253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1294" name="Google Shape;1294;p98"/>
          <p:cNvSpPr txBox="1"/>
          <p:nvPr/>
        </p:nvSpPr>
        <p:spPr>
          <a:xfrm flipH="1">
            <a:off x="3682086" y="3770737"/>
            <a:ext cx="1110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30%</a:t>
            </a:r>
            <a:endParaRPr sz="3600">
              <a:solidFill>
                <a:schemeClr val="lt1"/>
              </a:solidFill>
              <a:latin typeface="Abril Fatface"/>
              <a:ea typeface="Abril Fatface"/>
              <a:cs typeface="Abril Fatface"/>
              <a:sym typeface="Abril Fatface"/>
            </a:endParaRPr>
          </a:p>
        </p:txBody>
      </p:sp>
      <p:sp>
        <p:nvSpPr>
          <p:cNvPr id="1295" name="Google Shape;1295;p98"/>
          <p:cNvSpPr/>
          <p:nvPr/>
        </p:nvSpPr>
        <p:spPr>
          <a:xfrm flipH="1">
            <a:off x="4835933" y="3874092"/>
            <a:ext cx="366000" cy="36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6" name="Google Shape;1296;p98"/>
          <p:cNvGrpSpPr/>
          <p:nvPr/>
        </p:nvGrpSpPr>
        <p:grpSpPr>
          <a:xfrm>
            <a:off x="5366755" y="2034625"/>
            <a:ext cx="3063977" cy="1890603"/>
            <a:chOff x="2789250" y="1422782"/>
            <a:chExt cx="3565252" cy="2199910"/>
          </a:xfrm>
        </p:grpSpPr>
        <p:sp>
          <p:nvSpPr>
            <p:cNvPr id="1297" name="Google Shape;1297;p98"/>
            <p:cNvSpPr/>
            <p:nvPr/>
          </p:nvSpPr>
          <p:spPr>
            <a:xfrm>
              <a:off x="4198044" y="2389069"/>
              <a:ext cx="504920" cy="279253"/>
            </a:xfrm>
            <a:custGeom>
              <a:avLst/>
              <a:gdLst/>
              <a:ahLst/>
              <a:cxnLst/>
              <a:rect l="l" t="t" r="r" b="b"/>
              <a:pathLst>
                <a:path w="40507" h="22403" extrusionOk="0">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8"/>
            <p:cNvSpPr/>
            <p:nvPr/>
          </p:nvSpPr>
          <p:spPr>
            <a:xfrm>
              <a:off x="4902180" y="2166693"/>
              <a:ext cx="273881" cy="482956"/>
            </a:xfrm>
            <a:custGeom>
              <a:avLst/>
              <a:gdLst/>
              <a:ahLst/>
              <a:cxnLst/>
              <a:rect l="l" t="t" r="r" b="b"/>
              <a:pathLst>
                <a:path w="21972" h="38745" extrusionOk="0">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8"/>
            <p:cNvSpPr/>
            <p:nvPr/>
          </p:nvSpPr>
          <p:spPr>
            <a:xfrm>
              <a:off x="4939674" y="1740191"/>
              <a:ext cx="519055" cy="517235"/>
            </a:xfrm>
            <a:custGeom>
              <a:avLst/>
              <a:gdLst/>
              <a:ahLst/>
              <a:cxnLst/>
              <a:rect l="l" t="t" r="r" b="b"/>
              <a:pathLst>
                <a:path w="41641" h="41495" extrusionOk="0">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8"/>
            <p:cNvSpPr/>
            <p:nvPr/>
          </p:nvSpPr>
          <p:spPr>
            <a:xfrm>
              <a:off x="4110852" y="1872981"/>
              <a:ext cx="478606" cy="301765"/>
            </a:xfrm>
            <a:custGeom>
              <a:avLst/>
              <a:gdLst/>
              <a:ahLst/>
              <a:cxnLst/>
              <a:rect l="l" t="t" r="r" b="b"/>
              <a:pathLst>
                <a:path w="38396" h="24209" extrusionOk="0">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8"/>
            <p:cNvSpPr/>
            <p:nvPr/>
          </p:nvSpPr>
          <p:spPr>
            <a:xfrm>
              <a:off x="4748960" y="3002172"/>
              <a:ext cx="394305" cy="334324"/>
            </a:xfrm>
            <a:custGeom>
              <a:avLst/>
              <a:gdLst/>
              <a:ahLst/>
              <a:cxnLst/>
              <a:rect l="l" t="t" r="r" b="b"/>
              <a:pathLst>
                <a:path w="31633" h="26821" extrusionOk="0">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8"/>
            <p:cNvSpPr/>
            <p:nvPr/>
          </p:nvSpPr>
          <p:spPr>
            <a:xfrm>
              <a:off x="3839451" y="2695434"/>
              <a:ext cx="954595" cy="927259"/>
            </a:xfrm>
            <a:custGeom>
              <a:avLst/>
              <a:gdLst/>
              <a:ahLst/>
              <a:cxnLst/>
              <a:rect l="l" t="t" r="r" b="b"/>
              <a:pathLst>
                <a:path w="76582" h="74389" extrusionOk="0">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8"/>
            <p:cNvSpPr/>
            <p:nvPr/>
          </p:nvSpPr>
          <p:spPr>
            <a:xfrm>
              <a:off x="4585768" y="2946878"/>
              <a:ext cx="4238" cy="3029"/>
            </a:xfrm>
            <a:custGeom>
              <a:avLst/>
              <a:gdLst/>
              <a:ahLst/>
              <a:cxnLst/>
              <a:rect l="l" t="t" r="r" b="b"/>
              <a:pathLst>
                <a:path w="340" h="243" extrusionOk="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8"/>
            <p:cNvSpPr/>
            <p:nvPr/>
          </p:nvSpPr>
          <p:spPr>
            <a:xfrm>
              <a:off x="4132142" y="2653439"/>
              <a:ext cx="584484" cy="299559"/>
            </a:xfrm>
            <a:custGeom>
              <a:avLst/>
              <a:gdLst/>
              <a:ahLst/>
              <a:cxnLst/>
              <a:rect l="l" t="t" r="r" b="b"/>
              <a:pathLst>
                <a:path w="46890" h="24032" extrusionOk="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8"/>
            <p:cNvSpPr/>
            <p:nvPr/>
          </p:nvSpPr>
          <p:spPr>
            <a:xfrm>
              <a:off x="3658846" y="2606833"/>
              <a:ext cx="478806" cy="492542"/>
            </a:xfrm>
            <a:custGeom>
              <a:avLst/>
              <a:gdLst/>
              <a:ahLst/>
              <a:cxnLst/>
              <a:rect l="l" t="t" r="r" b="b"/>
              <a:pathLst>
                <a:path w="38412" h="39514" extrusionOk="0">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98"/>
            <p:cNvSpPr/>
            <p:nvPr/>
          </p:nvSpPr>
          <p:spPr>
            <a:xfrm>
              <a:off x="2789250" y="1973960"/>
              <a:ext cx="548385" cy="931759"/>
            </a:xfrm>
            <a:custGeom>
              <a:avLst/>
              <a:gdLst/>
              <a:ahLst/>
              <a:cxnLst/>
              <a:rect l="l" t="t" r="r" b="b"/>
              <a:pathLst>
                <a:path w="43994" h="74750" extrusionOk="0">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98"/>
            <p:cNvSpPr/>
            <p:nvPr/>
          </p:nvSpPr>
          <p:spPr>
            <a:xfrm>
              <a:off x="3262484" y="2555813"/>
              <a:ext cx="465281" cy="535858"/>
            </a:xfrm>
            <a:custGeom>
              <a:avLst/>
              <a:gdLst/>
              <a:ahLst/>
              <a:cxnLst/>
              <a:rect l="l" t="t" r="r" b="b"/>
              <a:pathLst>
                <a:path w="37327" h="42989" extrusionOk="0">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98"/>
            <p:cNvSpPr/>
            <p:nvPr/>
          </p:nvSpPr>
          <p:spPr>
            <a:xfrm>
              <a:off x="3727815" y="2261178"/>
              <a:ext cx="496419" cy="395963"/>
            </a:xfrm>
            <a:custGeom>
              <a:avLst/>
              <a:gdLst/>
              <a:ahLst/>
              <a:cxnLst/>
              <a:rect l="l" t="t" r="r" b="b"/>
              <a:pathLst>
                <a:path w="39825" h="31766" extrusionOk="0">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98"/>
            <p:cNvSpPr/>
            <p:nvPr/>
          </p:nvSpPr>
          <p:spPr>
            <a:xfrm>
              <a:off x="5321502" y="2158043"/>
              <a:ext cx="287493" cy="319702"/>
            </a:xfrm>
            <a:custGeom>
              <a:avLst/>
              <a:gdLst/>
              <a:ahLst/>
              <a:cxnLst/>
              <a:rect l="l" t="t" r="r" b="b"/>
              <a:pathLst>
                <a:path w="23064" h="25648" extrusionOk="0">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98"/>
            <p:cNvSpPr/>
            <p:nvPr/>
          </p:nvSpPr>
          <p:spPr>
            <a:xfrm>
              <a:off x="5629612" y="1810369"/>
              <a:ext cx="408964" cy="354392"/>
            </a:xfrm>
            <a:custGeom>
              <a:avLst/>
              <a:gdLst/>
              <a:ahLst/>
              <a:cxnLst/>
              <a:rect l="l" t="t" r="r" b="b"/>
              <a:pathLst>
                <a:path w="32809" h="28431" extrusionOk="0">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8"/>
            <p:cNvSpPr/>
            <p:nvPr/>
          </p:nvSpPr>
          <p:spPr>
            <a:xfrm>
              <a:off x="5585474" y="2089211"/>
              <a:ext cx="383723" cy="253040"/>
            </a:xfrm>
            <a:custGeom>
              <a:avLst/>
              <a:gdLst/>
              <a:ahLst/>
              <a:cxnLst/>
              <a:rect l="l" t="t" r="r" b="b"/>
              <a:pathLst>
                <a:path w="30784" h="20300" extrusionOk="0">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8"/>
            <p:cNvSpPr/>
            <p:nvPr/>
          </p:nvSpPr>
          <p:spPr>
            <a:xfrm>
              <a:off x="5937248" y="2093287"/>
              <a:ext cx="216916" cy="248851"/>
            </a:xfrm>
            <a:custGeom>
              <a:avLst/>
              <a:gdLst/>
              <a:ahLst/>
              <a:cxnLst/>
              <a:rect l="l" t="t" r="r" b="b"/>
              <a:pathLst>
                <a:path w="17402" h="19964" extrusionOk="0">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8"/>
            <p:cNvSpPr/>
            <p:nvPr/>
          </p:nvSpPr>
          <p:spPr>
            <a:xfrm>
              <a:off x="4129948" y="1621599"/>
              <a:ext cx="444327" cy="277371"/>
            </a:xfrm>
            <a:custGeom>
              <a:avLst/>
              <a:gdLst/>
              <a:ahLst/>
              <a:cxnLst/>
              <a:rect l="l" t="t" r="r" b="b"/>
              <a:pathLst>
                <a:path w="35646" h="22252" extrusionOk="0">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8"/>
            <p:cNvSpPr/>
            <p:nvPr/>
          </p:nvSpPr>
          <p:spPr>
            <a:xfrm>
              <a:off x="4538626" y="1599162"/>
              <a:ext cx="449675" cy="505269"/>
            </a:xfrm>
            <a:custGeom>
              <a:avLst/>
              <a:gdLst/>
              <a:ahLst/>
              <a:cxnLst/>
              <a:rect l="l" t="t" r="r" b="b"/>
              <a:pathLst>
                <a:path w="36075" h="40535" extrusionOk="0">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8"/>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98"/>
            <p:cNvSpPr/>
            <p:nvPr/>
          </p:nvSpPr>
          <p:spPr>
            <a:xfrm>
              <a:off x="3039099" y="2044337"/>
              <a:ext cx="434343" cy="666042"/>
            </a:xfrm>
            <a:custGeom>
              <a:avLst/>
              <a:gdLst/>
              <a:ahLst/>
              <a:cxnLst/>
              <a:rect l="l" t="t" r="r" b="b"/>
              <a:pathLst>
                <a:path w="34845" h="53433" extrusionOk="0">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8"/>
            <p:cNvSpPr/>
            <p:nvPr/>
          </p:nvSpPr>
          <p:spPr>
            <a:xfrm>
              <a:off x="5156179" y="2796886"/>
              <a:ext cx="258362" cy="357259"/>
            </a:xfrm>
            <a:custGeom>
              <a:avLst/>
              <a:gdLst/>
              <a:ahLst/>
              <a:cxnLst/>
              <a:rect l="l" t="t" r="r" b="b"/>
              <a:pathLst>
                <a:path w="20727" h="28661" extrusionOk="0">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8"/>
            <p:cNvSpPr/>
            <p:nvPr/>
          </p:nvSpPr>
          <p:spPr>
            <a:xfrm>
              <a:off x="5169230" y="3117561"/>
              <a:ext cx="685936" cy="468846"/>
            </a:xfrm>
            <a:custGeom>
              <a:avLst/>
              <a:gdLst/>
              <a:ahLst/>
              <a:cxnLst/>
              <a:rect l="l" t="t" r="r" b="b"/>
              <a:pathLst>
                <a:path w="55029" h="37613" extrusionOk="0">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8"/>
            <p:cNvSpPr/>
            <p:nvPr/>
          </p:nvSpPr>
          <p:spPr>
            <a:xfrm>
              <a:off x="3393329" y="2124499"/>
              <a:ext cx="381379" cy="484801"/>
            </a:xfrm>
            <a:custGeom>
              <a:avLst/>
              <a:gdLst/>
              <a:ahLst/>
              <a:cxnLst/>
              <a:rect l="l" t="t" r="r" b="b"/>
              <a:pathLst>
                <a:path w="30596" h="38893" extrusionOk="0">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8"/>
            <p:cNvSpPr/>
            <p:nvPr/>
          </p:nvSpPr>
          <p:spPr>
            <a:xfrm>
              <a:off x="2957066" y="1422782"/>
              <a:ext cx="459385" cy="335620"/>
            </a:xfrm>
            <a:custGeom>
              <a:avLst/>
              <a:gdLst/>
              <a:ahLst/>
              <a:cxnLst/>
              <a:rect l="l" t="t" r="r" b="b"/>
              <a:pathLst>
                <a:path w="36854" h="26925" extrusionOk="0">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98"/>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8"/>
            <p:cNvSpPr/>
            <p:nvPr/>
          </p:nvSpPr>
          <p:spPr>
            <a:xfrm>
              <a:off x="6022958" y="1971217"/>
              <a:ext cx="160474" cy="92353"/>
            </a:xfrm>
            <a:custGeom>
              <a:avLst/>
              <a:gdLst/>
              <a:ahLst/>
              <a:cxnLst/>
              <a:rect l="l" t="t" r="r" b="b"/>
              <a:pathLst>
                <a:path w="12874" h="7409" extrusionOk="0">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8"/>
            <p:cNvSpPr/>
            <p:nvPr/>
          </p:nvSpPr>
          <p:spPr>
            <a:xfrm>
              <a:off x="6128624" y="1997793"/>
              <a:ext cx="125921" cy="100730"/>
            </a:xfrm>
            <a:custGeom>
              <a:avLst/>
              <a:gdLst/>
              <a:ahLst/>
              <a:cxnLst/>
              <a:rect l="l" t="t" r="r" b="b"/>
              <a:pathLst>
                <a:path w="10102" h="8081" extrusionOk="0">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98"/>
            <p:cNvSpPr/>
            <p:nvPr/>
          </p:nvSpPr>
          <p:spPr>
            <a:xfrm>
              <a:off x="5971988" y="1783382"/>
              <a:ext cx="112522" cy="219920"/>
            </a:xfrm>
            <a:custGeom>
              <a:avLst/>
              <a:gdLst/>
              <a:ahLst/>
              <a:cxnLst/>
              <a:rect l="l" t="t" r="r" b="b"/>
              <a:pathLst>
                <a:path w="9027" h="17643" extrusionOk="0">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8"/>
            <p:cNvSpPr/>
            <p:nvPr/>
          </p:nvSpPr>
          <p:spPr>
            <a:xfrm>
              <a:off x="6057573" y="1752045"/>
              <a:ext cx="123366" cy="240350"/>
            </a:xfrm>
            <a:custGeom>
              <a:avLst/>
              <a:gdLst/>
              <a:ahLst/>
              <a:cxnLst/>
              <a:rect l="l" t="t" r="r" b="b"/>
              <a:pathLst>
                <a:path w="9897" h="19282" extrusionOk="0">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8"/>
            <p:cNvSpPr/>
            <p:nvPr/>
          </p:nvSpPr>
          <p:spPr>
            <a:xfrm>
              <a:off x="6094544" y="1539629"/>
              <a:ext cx="259958" cy="416855"/>
            </a:xfrm>
            <a:custGeom>
              <a:avLst/>
              <a:gdLst/>
              <a:ahLst/>
              <a:cxnLst/>
              <a:rect l="l" t="t" r="r" b="b"/>
              <a:pathLst>
                <a:path w="20855" h="33442" extrusionOk="0">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8"/>
            <p:cNvSpPr/>
            <p:nvPr/>
          </p:nvSpPr>
          <p:spPr>
            <a:xfrm>
              <a:off x="4794981" y="1795635"/>
              <a:ext cx="365349" cy="387537"/>
            </a:xfrm>
            <a:custGeom>
              <a:avLst/>
              <a:gdLst/>
              <a:ahLst/>
              <a:cxnLst/>
              <a:rect l="l" t="t" r="r" b="b"/>
              <a:pathLst>
                <a:path w="29310" h="31090" extrusionOk="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8"/>
            <p:cNvSpPr/>
            <p:nvPr/>
          </p:nvSpPr>
          <p:spPr>
            <a:xfrm>
              <a:off x="5400730" y="2561834"/>
              <a:ext cx="606634" cy="262588"/>
            </a:xfrm>
            <a:custGeom>
              <a:avLst/>
              <a:gdLst/>
              <a:ahLst/>
              <a:cxnLst/>
              <a:rect l="l" t="t" r="r" b="b"/>
              <a:pathLst>
                <a:path w="48667" h="21066" extrusionOk="0">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8"/>
            <p:cNvSpPr/>
            <p:nvPr/>
          </p:nvSpPr>
          <p:spPr>
            <a:xfrm>
              <a:off x="4932657" y="2812891"/>
              <a:ext cx="244426" cy="424757"/>
            </a:xfrm>
            <a:custGeom>
              <a:avLst/>
              <a:gdLst/>
              <a:ahLst/>
              <a:cxnLst/>
              <a:rect l="l" t="t" r="r" b="b"/>
              <a:pathLst>
                <a:path w="19609" h="34076" extrusionOk="0">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98"/>
            <p:cNvSpPr/>
            <p:nvPr/>
          </p:nvSpPr>
          <p:spPr>
            <a:xfrm>
              <a:off x="5466358" y="2348957"/>
              <a:ext cx="512474" cy="293925"/>
            </a:xfrm>
            <a:custGeom>
              <a:avLst/>
              <a:gdLst/>
              <a:ahLst/>
              <a:cxnLst/>
              <a:rect l="l" t="t" r="r" b="b"/>
              <a:pathLst>
                <a:path w="41113" h="23580" extrusionOk="0">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8"/>
            <p:cNvSpPr/>
            <p:nvPr/>
          </p:nvSpPr>
          <p:spPr>
            <a:xfrm>
              <a:off x="5687063" y="2290097"/>
              <a:ext cx="317695" cy="153905"/>
            </a:xfrm>
            <a:custGeom>
              <a:avLst/>
              <a:gdLst/>
              <a:ahLst/>
              <a:cxnLst/>
              <a:rect l="l" t="t" r="r" b="b"/>
              <a:pathLst>
                <a:path w="25487" h="12347" extrusionOk="0">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8"/>
            <p:cNvSpPr/>
            <p:nvPr/>
          </p:nvSpPr>
          <p:spPr>
            <a:xfrm>
              <a:off x="6026971" y="2035437"/>
              <a:ext cx="117670" cy="119801"/>
            </a:xfrm>
            <a:custGeom>
              <a:avLst/>
              <a:gdLst/>
              <a:ahLst/>
              <a:cxnLst/>
              <a:rect l="l" t="t" r="r" b="b"/>
              <a:pathLst>
                <a:path w="9440" h="9611" extrusionOk="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98"/>
            <p:cNvSpPr/>
            <p:nvPr/>
          </p:nvSpPr>
          <p:spPr>
            <a:xfrm>
              <a:off x="5952917" y="2425043"/>
              <a:ext cx="35376" cy="76261"/>
            </a:xfrm>
            <a:custGeom>
              <a:avLst/>
              <a:gdLst/>
              <a:ahLst/>
              <a:cxnLst/>
              <a:rect l="l" t="t" r="r" b="b"/>
              <a:pathLst>
                <a:path w="2838" h="6118" extrusionOk="0">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98"/>
            <p:cNvSpPr/>
            <p:nvPr/>
          </p:nvSpPr>
          <p:spPr>
            <a:xfrm>
              <a:off x="2834124" y="1631907"/>
              <a:ext cx="552386" cy="458525"/>
            </a:xfrm>
            <a:custGeom>
              <a:avLst/>
              <a:gdLst/>
              <a:ahLst/>
              <a:cxnLst/>
              <a:rect l="l" t="t" r="r" b="b"/>
              <a:pathLst>
                <a:path w="44315" h="36785" extrusionOk="0">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98"/>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98"/>
            <p:cNvSpPr/>
            <p:nvPr/>
          </p:nvSpPr>
          <p:spPr>
            <a:xfrm>
              <a:off x="3457549" y="1534680"/>
              <a:ext cx="691546" cy="418288"/>
            </a:xfrm>
            <a:custGeom>
              <a:avLst/>
              <a:gdLst/>
              <a:ahLst/>
              <a:cxnLst/>
              <a:rect l="l" t="t" r="r" b="b"/>
              <a:pathLst>
                <a:path w="55479" h="33557" extrusionOk="0">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98"/>
            <p:cNvSpPr/>
            <p:nvPr/>
          </p:nvSpPr>
          <p:spPr>
            <a:xfrm>
              <a:off x="4096056" y="2123091"/>
              <a:ext cx="554618" cy="281260"/>
            </a:xfrm>
            <a:custGeom>
              <a:avLst/>
              <a:gdLst/>
              <a:ahLst/>
              <a:cxnLst/>
              <a:rect l="l" t="t" r="r" b="b"/>
              <a:pathLst>
                <a:path w="44494" h="22564" extrusionOk="0">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98"/>
            <p:cNvSpPr/>
            <p:nvPr/>
          </p:nvSpPr>
          <p:spPr>
            <a:xfrm>
              <a:off x="3288062" y="1518526"/>
              <a:ext cx="401535" cy="641748"/>
            </a:xfrm>
            <a:custGeom>
              <a:avLst/>
              <a:gdLst/>
              <a:ahLst/>
              <a:cxnLst/>
              <a:rect l="l" t="t" r="r" b="b"/>
              <a:pathLst>
                <a:path w="32213" h="51484" extrusionOk="0">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98"/>
            <p:cNvSpPr/>
            <p:nvPr/>
          </p:nvSpPr>
          <p:spPr>
            <a:xfrm>
              <a:off x="4702964" y="2697578"/>
              <a:ext cx="338774" cy="311151"/>
            </a:xfrm>
            <a:custGeom>
              <a:avLst/>
              <a:gdLst/>
              <a:ahLst/>
              <a:cxnLst/>
              <a:rect l="l" t="t" r="r" b="b"/>
              <a:pathLst>
                <a:path w="27178" h="24962" extrusionOk="0">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98"/>
            <p:cNvSpPr/>
            <p:nvPr/>
          </p:nvSpPr>
          <p:spPr>
            <a:xfrm>
              <a:off x="5015150" y="2631401"/>
              <a:ext cx="551539" cy="190677"/>
            </a:xfrm>
            <a:custGeom>
              <a:avLst/>
              <a:gdLst/>
              <a:ahLst/>
              <a:cxnLst/>
              <a:rect l="l" t="t" r="r" b="b"/>
              <a:pathLst>
                <a:path w="44247" h="15297" extrusionOk="0">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98"/>
            <p:cNvSpPr/>
            <p:nvPr/>
          </p:nvSpPr>
          <p:spPr>
            <a:xfrm>
              <a:off x="3649198" y="1905153"/>
              <a:ext cx="474792" cy="389382"/>
            </a:xfrm>
            <a:custGeom>
              <a:avLst/>
              <a:gdLst/>
              <a:ahLst/>
              <a:cxnLst/>
              <a:rect l="l" t="t" r="r" b="b"/>
              <a:pathLst>
                <a:path w="38090" h="31238" extrusionOk="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98"/>
            <p:cNvSpPr/>
            <p:nvPr/>
          </p:nvSpPr>
          <p:spPr>
            <a:xfrm>
              <a:off x="3645321" y="2237133"/>
              <a:ext cx="15145" cy="10396"/>
            </a:xfrm>
            <a:custGeom>
              <a:avLst/>
              <a:gdLst/>
              <a:ahLst/>
              <a:cxnLst/>
              <a:rect l="l" t="t" r="r" b="b"/>
              <a:pathLst>
                <a:path w="1215" h="834" extrusionOk="0">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98"/>
            <p:cNvSpPr/>
            <p:nvPr/>
          </p:nvSpPr>
          <p:spPr>
            <a:xfrm>
              <a:off x="5147067" y="2217102"/>
              <a:ext cx="201110" cy="350366"/>
            </a:xfrm>
            <a:custGeom>
              <a:avLst/>
              <a:gdLst/>
              <a:ahLst/>
              <a:cxnLst/>
              <a:rect l="l" t="t" r="r" b="b"/>
              <a:pathLst>
                <a:path w="16134" h="28108" extrusionOk="0">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98"/>
            <p:cNvSpPr/>
            <p:nvPr/>
          </p:nvSpPr>
          <p:spPr>
            <a:xfrm>
              <a:off x="4627763" y="2347561"/>
              <a:ext cx="452679" cy="392485"/>
            </a:xfrm>
            <a:custGeom>
              <a:avLst/>
              <a:gdLst/>
              <a:ahLst/>
              <a:cxnLst/>
              <a:rect l="l" t="t" r="r" b="b"/>
              <a:pathLst>
                <a:path w="36316" h="31487" extrusionOk="0">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98"/>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98"/>
            <p:cNvSpPr/>
            <p:nvPr/>
          </p:nvSpPr>
          <p:spPr>
            <a:xfrm>
              <a:off x="4952065" y="2267735"/>
              <a:ext cx="349" cy="287"/>
            </a:xfrm>
            <a:custGeom>
              <a:avLst/>
              <a:gdLst/>
              <a:ahLst/>
              <a:cxnLst/>
              <a:rect l="l" t="t" r="r" b="b"/>
              <a:pathLst>
                <a:path w="28" h="23" extrusionOk="0">
                  <a:moveTo>
                    <a:pt x="28" y="0"/>
                  </a:moveTo>
                  <a:lnTo>
                    <a:pt x="1" y="22"/>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98"/>
            <p:cNvSpPr/>
            <p:nvPr/>
          </p:nvSpPr>
          <p:spPr>
            <a:xfrm>
              <a:off x="5408097" y="3116639"/>
              <a:ext cx="137" cy="137"/>
            </a:xfrm>
            <a:custGeom>
              <a:avLst/>
              <a:gdLst/>
              <a:ahLst/>
              <a:cxnLst/>
              <a:rect l="l" t="t" r="r" b="b"/>
              <a:pathLst>
                <a:path w="11" h="11" extrusionOk="0">
                  <a:moveTo>
                    <a:pt x="0" y="1"/>
                  </a:moveTo>
                  <a:lnTo>
                    <a:pt x="11" y="11"/>
                  </a:lnTo>
                  <a:lnTo>
                    <a:pt x="11" y="1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98"/>
            <p:cNvSpPr/>
            <p:nvPr/>
          </p:nvSpPr>
          <p:spPr>
            <a:xfrm>
              <a:off x="5404943" y="3033136"/>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98"/>
            <p:cNvSpPr/>
            <p:nvPr/>
          </p:nvSpPr>
          <p:spPr>
            <a:xfrm>
              <a:off x="5331549" y="2779448"/>
              <a:ext cx="375757" cy="379996"/>
            </a:xfrm>
            <a:custGeom>
              <a:avLst/>
              <a:gdLst/>
              <a:ahLst/>
              <a:cxnLst/>
              <a:rect l="l" t="t" r="r" b="b"/>
              <a:pathLst>
                <a:path w="30145" h="30485" extrusionOk="0">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98"/>
            <p:cNvSpPr/>
            <p:nvPr/>
          </p:nvSpPr>
          <p:spPr>
            <a:xfrm>
              <a:off x="5587892" y="2880053"/>
              <a:ext cx="274" cy="224"/>
            </a:xfrm>
            <a:custGeom>
              <a:avLst/>
              <a:gdLst/>
              <a:ahLst/>
              <a:cxnLst/>
              <a:rect l="l" t="t" r="r" b="b"/>
              <a:pathLst>
                <a:path w="22" h="18" extrusionOk="0">
                  <a:moveTo>
                    <a:pt x="22" y="17"/>
                  </a:moveTo>
                  <a:lnTo>
                    <a:pt x="22" y="17"/>
                  </a:ln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98"/>
            <p:cNvSpPr/>
            <p:nvPr/>
          </p:nvSpPr>
          <p:spPr>
            <a:xfrm>
              <a:off x="5674549" y="2966710"/>
              <a:ext cx="137" cy="75"/>
            </a:xfrm>
            <a:custGeom>
              <a:avLst/>
              <a:gdLst/>
              <a:ahLst/>
              <a:cxnLst/>
              <a:rect l="l" t="t" r="r" b="b"/>
              <a:pathLst>
                <a:path w="11" h="6" extrusionOk="0">
                  <a:moveTo>
                    <a:pt x="0" y="0"/>
                  </a:moveTo>
                  <a:lnTo>
                    <a:pt x="10" y="6"/>
                  </a:lnTo>
                  <a:cubicBezTo>
                    <a:pt x="10" y="6"/>
                    <a:pt x="5" y="0"/>
                    <a:pt x="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98"/>
            <p:cNvSpPr/>
            <p:nvPr/>
          </p:nvSpPr>
          <p:spPr>
            <a:xfrm>
              <a:off x="5494940" y="2803780"/>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8"/>
            <p:cNvSpPr/>
            <p:nvPr/>
          </p:nvSpPr>
          <p:spPr>
            <a:xfrm>
              <a:off x="5634498" y="2923319"/>
              <a:ext cx="274" cy="199"/>
            </a:xfrm>
            <a:custGeom>
              <a:avLst/>
              <a:gdLst/>
              <a:ahLst/>
              <a:cxnLst/>
              <a:rect l="l" t="t" r="r" b="b"/>
              <a:pathLst>
                <a:path w="22" h="16" extrusionOk="0">
                  <a:moveTo>
                    <a:pt x="0" y="0"/>
                  </a:moveTo>
                  <a:cubicBezTo>
                    <a:pt x="7" y="5"/>
                    <a:pt x="12" y="11"/>
                    <a:pt x="17" y="16"/>
                  </a:cubicBezTo>
                  <a:lnTo>
                    <a:pt x="22" y="16"/>
                  </a:lnTo>
                  <a:cubicBezTo>
                    <a:pt x="22" y="16"/>
                    <a:pt x="17" y="11"/>
                    <a:pt x="12" y="5"/>
                  </a:cubicBez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8"/>
            <p:cNvSpPr/>
            <p:nvPr/>
          </p:nvSpPr>
          <p:spPr>
            <a:xfrm>
              <a:off x="5654455" y="2943338"/>
              <a:ext cx="137" cy="150"/>
            </a:xfrm>
            <a:custGeom>
              <a:avLst/>
              <a:gdLst/>
              <a:ahLst/>
              <a:cxnLst/>
              <a:rect l="l" t="t" r="r" b="b"/>
              <a:pathLst>
                <a:path w="11" h="12" extrusionOk="0">
                  <a:moveTo>
                    <a:pt x="0" y="1"/>
                  </a:moveTo>
                  <a:lnTo>
                    <a:pt x="0" y="11"/>
                  </a:lnTo>
                  <a:lnTo>
                    <a:pt x="11" y="11"/>
                  </a:lnTo>
                  <a:cubicBezTo>
                    <a:pt x="11" y="6"/>
                    <a:pt x="6" y="6"/>
                    <a:pt x="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8"/>
            <p:cNvSpPr/>
            <p:nvPr/>
          </p:nvSpPr>
          <p:spPr>
            <a:xfrm>
              <a:off x="5634760" y="2923506"/>
              <a:ext cx="12" cy="12"/>
            </a:xfrm>
            <a:custGeom>
              <a:avLst/>
              <a:gdLst/>
              <a:ahLst/>
              <a:cxnLst/>
              <a:rect l="l" t="t" r="r" b="b"/>
              <a:pathLst>
                <a:path w="1" h="1" extrusionOk="0">
                  <a:moveTo>
                    <a:pt x="1" y="1"/>
                  </a:move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8"/>
            <p:cNvSpPr/>
            <p:nvPr/>
          </p:nvSpPr>
          <p:spPr>
            <a:xfrm>
              <a:off x="5494666" y="2803518"/>
              <a:ext cx="287" cy="274"/>
            </a:xfrm>
            <a:custGeom>
              <a:avLst/>
              <a:gdLst/>
              <a:ahLst/>
              <a:cxnLst/>
              <a:rect l="l" t="t" r="r" b="b"/>
              <a:pathLst>
                <a:path w="23" h="22" extrusionOk="0">
                  <a:moveTo>
                    <a:pt x="1" y="1"/>
                  </a:moveTo>
                  <a:cubicBezTo>
                    <a:pt x="1" y="6"/>
                    <a:pt x="7" y="11"/>
                    <a:pt x="7" y="16"/>
                  </a:cubicBezTo>
                  <a:cubicBezTo>
                    <a:pt x="13" y="16"/>
                    <a:pt x="18" y="21"/>
                    <a:pt x="23" y="21"/>
                  </a:cubicBez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98"/>
            <p:cNvSpPr/>
            <p:nvPr/>
          </p:nvSpPr>
          <p:spPr>
            <a:xfrm>
              <a:off x="5501248" y="2810137"/>
              <a:ext cx="411" cy="349"/>
            </a:xfrm>
            <a:custGeom>
              <a:avLst/>
              <a:gdLst/>
              <a:ahLst/>
              <a:cxnLst/>
              <a:rect l="l" t="t" r="r" b="b"/>
              <a:pathLst>
                <a:path w="33" h="28" extrusionOk="0">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98"/>
            <p:cNvSpPr/>
            <p:nvPr/>
          </p:nvSpPr>
          <p:spPr>
            <a:xfrm>
              <a:off x="5591183" y="2883331"/>
              <a:ext cx="337" cy="349"/>
            </a:xfrm>
            <a:custGeom>
              <a:avLst/>
              <a:gdLst/>
              <a:ahLst/>
              <a:cxnLst/>
              <a:rect l="l" t="t" r="r" b="b"/>
              <a:pathLst>
                <a:path w="27" h="28" extrusionOk="0">
                  <a:moveTo>
                    <a:pt x="0" y="0"/>
                  </a:moveTo>
                  <a:cubicBezTo>
                    <a:pt x="5" y="12"/>
                    <a:pt x="5" y="17"/>
                    <a:pt x="5" y="28"/>
                  </a:cubicBezTo>
                  <a:lnTo>
                    <a:pt x="26" y="28"/>
                  </a:ln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98"/>
            <p:cNvSpPr/>
            <p:nvPr/>
          </p:nvSpPr>
          <p:spPr>
            <a:xfrm>
              <a:off x="5507929" y="2813490"/>
              <a:ext cx="349" cy="274"/>
            </a:xfrm>
            <a:custGeom>
              <a:avLst/>
              <a:gdLst/>
              <a:ahLst/>
              <a:cxnLst/>
              <a:rect l="l" t="t" r="r" b="b"/>
              <a:pathLst>
                <a:path w="28" h="22" extrusionOk="0">
                  <a:moveTo>
                    <a:pt x="1" y="0"/>
                  </a:moveTo>
                  <a:cubicBezTo>
                    <a:pt x="1" y="12"/>
                    <a:pt x="7" y="12"/>
                    <a:pt x="7" y="22"/>
                  </a:cubicBezTo>
                  <a:lnTo>
                    <a:pt x="28" y="22"/>
                  </a:ln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98"/>
            <p:cNvSpPr/>
            <p:nvPr/>
          </p:nvSpPr>
          <p:spPr>
            <a:xfrm>
              <a:off x="5674411" y="2966710"/>
              <a:ext cx="274" cy="75"/>
            </a:xfrm>
            <a:custGeom>
              <a:avLst/>
              <a:gdLst/>
              <a:ahLst/>
              <a:cxnLst/>
              <a:rect l="l" t="t" r="r" b="b"/>
              <a:pathLst>
                <a:path w="22" h="6" extrusionOk="0">
                  <a:moveTo>
                    <a:pt x="1" y="0"/>
                  </a:moveTo>
                  <a:lnTo>
                    <a:pt x="1" y="6"/>
                  </a:lnTo>
                  <a:lnTo>
                    <a:pt x="21" y="6"/>
                  </a:lnTo>
                  <a:cubicBezTo>
                    <a:pt x="11" y="6"/>
                    <a:pt x="11" y="0"/>
                    <a:pt x="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8"/>
            <p:cNvSpPr/>
            <p:nvPr/>
          </p:nvSpPr>
          <p:spPr>
            <a:xfrm>
              <a:off x="5677690" y="2976544"/>
              <a:ext cx="287" cy="411"/>
            </a:xfrm>
            <a:custGeom>
              <a:avLst/>
              <a:gdLst/>
              <a:ahLst/>
              <a:cxnLst/>
              <a:rect l="l" t="t" r="r" b="b"/>
              <a:pathLst>
                <a:path w="23" h="33" extrusionOk="0">
                  <a:moveTo>
                    <a:pt x="6" y="1"/>
                  </a:moveTo>
                  <a:cubicBezTo>
                    <a:pt x="1" y="6"/>
                    <a:pt x="1" y="12"/>
                    <a:pt x="1" y="17"/>
                  </a:cubicBezTo>
                  <a:cubicBezTo>
                    <a:pt x="11" y="22"/>
                    <a:pt x="16" y="28"/>
                    <a:pt x="23" y="33"/>
                  </a:cubicBezTo>
                  <a:lnTo>
                    <a:pt x="6"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8"/>
            <p:cNvSpPr/>
            <p:nvPr/>
          </p:nvSpPr>
          <p:spPr>
            <a:xfrm>
              <a:off x="5494666" y="2796949"/>
              <a:ext cx="287" cy="411"/>
            </a:xfrm>
            <a:custGeom>
              <a:avLst/>
              <a:gdLst/>
              <a:ahLst/>
              <a:cxnLst/>
              <a:rect l="l" t="t" r="r" b="b"/>
              <a:pathLst>
                <a:path w="23" h="33" extrusionOk="0">
                  <a:moveTo>
                    <a:pt x="23" y="0"/>
                  </a:moveTo>
                  <a:lnTo>
                    <a:pt x="23" y="0"/>
                  </a:lnTo>
                  <a:cubicBezTo>
                    <a:pt x="18" y="5"/>
                    <a:pt x="13" y="5"/>
                    <a:pt x="1" y="12"/>
                  </a:cubicBezTo>
                  <a:lnTo>
                    <a:pt x="1" y="33"/>
                  </a:lnTo>
                  <a:lnTo>
                    <a:pt x="23"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8"/>
            <p:cNvSpPr/>
            <p:nvPr/>
          </p:nvSpPr>
          <p:spPr>
            <a:xfrm>
              <a:off x="5504713" y="2787238"/>
              <a:ext cx="162" cy="75"/>
            </a:xfrm>
            <a:custGeom>
              <a:avLst/>
              <a:gdLst/>
              <a:ahLst/>
              <a:cxnLst/>
              <a:rect l="l" t="t" r="r" b="b"/>
              <a:pathLst>
                <a:path w="13" h="6" extrusionOk="0">
                  <a:moveTo>
                    <a:pt x="12" y="1"/>
                  </a:moveTo>
                  <a:cubicBezTo>
                    <a:pt x="7" y="1"/>
                    <a:pt x="1" y="6"/>
                    <a:pt x="1" y="6"/>
                  </a:cubicBezTo>
                  <a:lnTo>
                    <a:pt x="1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8"/>
            <p:cNvSpPr/>
            <p:nvPr/>
          </p:nvSpPr>
          <p:spPr>
            <a:xfrm>
              <a:off x="5577845" y="2873347"/>
              <a:ext cx="349" cy="349"/>
            </a:xfrm>
            <a:custGeom>
              <a:avLst/>
              <a:gdLst/>
              <a:ahLst/>
              <a:cxnLst/>
              <a:rect l="l" t="t" r="r" b="b"/>
              <a:pathLst>
                <a:path w="28" h="28" extrusionOk="0">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98"/>
            <p:cNvSpPr/>
            <p:nvPr/>
          </p:nvSpPr>
          <p:spPr>
            <a:xfrm>
              <a:off x="5504713" y="2787051"/>
              <a:ext cx="224" cy="262"/>
            </a:xfrm>
            <a:custGeom>
              <a:avLst/>
              <a:gdLst/>
              <a:ahLst/>
              <a:cxnLst/>
              <a:rect l="l" t="t" r="r" b="b"/>
              <a:pathLst>
                <a:path w="18" h="21" extrusionOk="0">
                  <a:moveTo>
                    <a:pt x="1" y="0"/>
                  </a:moveTo>
                  <a:lnTo>
                    <a:pt x="1" y="21"/>
                  </a:lnTo>
                  <a:cubicBezTo>
                    <a:pt x="7" y="16"/>
                    <a:pt x="12" y="10"/>
                    <a:pt x="17" y="5"/>
                  </a:cubicBezTo>
                  <a:cubicBezTo>
                    <a:pt x="12" y="0"/>
                    <a:pt x="7" y="0"/>
                    <a:pt x="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8"/>
            <p:cNvSpPr/>
            <p:nvPr/>
          </p:nvSpPr>
          <p:spPr>
            <a:xfrm>
              <a:off x="5587817" y="2880053"/>
              <a:ext cx="287" cy="287"/>
            </a:xfrm>
            <a:custGeom>
              <a:avLst/>
              <a:gdLst/>
              <a:ahLst/>
              <a:cxnLst/>
              <a:rect l="l" t="t" r="r" b="b"/>
              <a:pathLst>
                <a:path w="23" h="23" extrusionOk="0">
                  <a:moveTo>
                    <a:pt x="6" y="0"/>
                  </a:moveTo>
                  <a:cubicBezTo>
                    <a:pt x="6" y="6"/>
                    <a:pt x="6" y="17"/>
                    <a:pt x="1" y="22"/>
                  </a:cubicBezTo>
                  <a:cubicBezTo>
                    <a:pt x="12" y="22"/>
                    <a:pt x="18" y="17"/>
                    <a:pt x="23" y="17"/>
                  </a:cubicBezTo>
                  <a:cubicBezTo>
                    <a:pt x="18" y="11"/>
                    <a:pt x="12" y="6"/>
                    <a:pt x="6"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8"/>
            <p:cNvSpPr/>
            <p:nvPr/>
          </p:nvSpPr>
          <p:spPr>
            <a:xfrm>
              <a:off x="5514573" y="2816843"/>
              <a:ext cx="411" cy="274"/>
            </a:xfrm>
            <a:custGeom>
              <a:avLst/>
              <a:gdLst/>
              <a:ahLst/>
              <a:cxnLst/>
              <a:rect l="l" t="t" r="r" b="b"/>
              <a:pathLst>
                <a:path w="33" h="22" extrusionOk="0">
                  <a:moveTo>
                    <a:pt x="0" y="1"/>
                  </a:moveTo>
                  <a:cubicBezTo>
                    <a:pt x="5" y="6"/>
                    <a:pt x="16" y="11"/>
                    <a:pt x="22" y="21"/>
                  </a:cubicBezTo>
                  <a:lnTo>
                    <a:pt x="32" y="21"/>
                  </a:ln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98"/>
            <p:cNvSpPr/>
            <p:nvPr/>
          </p:nvSpPr>
          <p:spPr>
            <a:xfrm>
              <a:off x="5497969" y="2790330"/>
              <a:ext cx="324" cy="349"/>
            </a:xfrm>
            <a:custGeom>
              <a:avLst/>
              <a:gdLst/>
              <a:ahLst/>
              <a:cxnLst/>
              <a:rect l="l" t="t" r="r" b="b"/>
              <a:pathLst>
                <a:path w="26" h="28" extrusionOk="0">
                  <a:moveTo>
                    <a:pt x="26" y="0"/>
                  </a:moveTo>
                  <a:cubicBezTo>
                    <a:pt x="21" y="0"/>
                    <a:pt x="16" y="5"/>
                    <a:pt x="5" y="5"/>
                  </a:cubicBezTo>
                  <a:cubicBezTo>
                    <a:pt x="5" y="10"/>
                    <a:pt x="5" y="16"/>
                    <a:pt x="0" y="27"/>
                  </a:cubicBezTo>
                  <a:lnTo>
                    <a:pt x="2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98"/>
            <p:cNvSpPr/>
            <p:nvPr/>
          </p:nvSpPr>
          <p:spPr>
            <a:xfrm>
              <a:off x="4573453" y="2092614"/>
              <a:ext cx="411968" cy="275850"/>
            </a:xfrm>
            <a:custGeom>
              <a:avLst/>
              <a:gdLst/>
              <a:ahLst/>
              <a:cxnLst/>
              <a:rect l="l" t="t" r="r" b="b"/>
              <a:pathLst>
                <a:path w="33050" h="22130" extrusionOk="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98"/>
            <p:cNvSpPr/>
            <p:nvPr/>
          </p:nvSpPr>
          <p:spPr>
            <a:xfrm>
              <a:off x="5817310" y="2803642"/>
              <a:ext cx="349" cy="361"/>
            </a:xfrm>
            <a:custGeom>
              <a:avLst/>
              <a:gdLst/>
              <a:ahLst/>
              <a:cxnLst/>
              <a:rect l="l" t="t" r="r" b="b"/>
              <a:pathLst>
                <a:path w="28" h="29" extrusionOk="0">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98"/>
            <p:cNvSpPr/>
            <p:nvPr/>
          </p:nvSpPr>
          <p:spPr>
            <a:xfrm>
              <a:off x="5823942" y="2810411"/>
              <a:ext cx="12" cy="12"/>
            </a:xfrm>
            <a:custGeom>
              <a:avLst/>
              <a:gdLst/>
              <a:ahLst/>
              <a:cxnLst/>
              <a:rect l="l" t="t" r="r" b="b"/>
              <a:pathLst>
                <a:path w="1" h="1" extrusionOk="0">
                  <a:moveTo>
                    <a:pt x="1" y="1"/>
                  </a:move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98"/>
            <p:cNvSpPr/>
            <p:nvPr/>
          </p:nvSpPr>
          <p:spPr>
            <a:xfrm>
              <a:off x="5810616" y="2800364"/>
              <a:ext cx="349" cy="274"/>
            </a:xfrm>
            <a:custGeom>
              <a:avLst/>
              <a:gdLst/>
              <a:ahLst/>
              <a:cxnLst/>
              <a:rect l="l" t="t" r="r" b="b"/>
              <a:pathLst>
                <a:path w="28" h="22" extrusionOk="0">
                  <a:moveTo>
                    <a:pt x="21" y="1"/>
                  </a:moveTo>
                  <a:cubicBezTo>
                    <a:pt x="11" y="1"/>
                    <a:pt x="11" y="1"/>
                    <a:pt x="1" y="6"/>
                  </a:cubicBezTo>
                  <a:lnTo>
                    <a:pt x="28" y="22"/>
                  </a:lnTo>
                  <a:cubicBezTo>
                    <a:pt x="21" y="16"/>
                    <a:pt x="21" y="6"/>
                    <a:pt x="2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98"/>
            <p:cNvSpPr/>
            <p:nvPr/>
          </p:nvSpPr>
          <p:spPr>
            <a:xfrm>
              <a:off x="5800644" y="2793733"/>
              <a:ext cx="287" cy="224"/>
            </a:xfrm>
            <a:custGeom>
              <a:avLst/>
              <a:gdLst/>
              <a:ahLst/>
              <a:cxnLst/>
              <a:rect l="l" t="t" r="r" b="b"/>
              <a:pathLst>
                <a:path w="23" h="18" extrusionOk="0">
                  <a:moveTo>
                    <a:pt x="0" y="0"/>
                  </a:moveTo>
                  <a:lnTo>
                    <a:pt x="22" y="17"/>
                  </a:lnTo>
                  <a:lnTo>
                    <a:pt x="22"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8"/>
            <p:cNvSpPr/>
            <p:nvPr/>
          </p:nvSpPr>
          <p:spPr>
            <a:xfrm>
              <a:off x="5551195" y="2753895"/>
              <a:ext cx="224" cy="137"/>
            </a:xfrm>
            <a:custGeom>
              <a:avLst/>
              <a:gdLst/>
              <a:ahLst/>
              <a:cxnLst/>
              <a:rect l="l" t="t" r="r" b="b"/>
              <a:pathLst>
                <a:path w="18" h="11" extrusionOk="0">
                  <a:moveTo>
                    <a:pt x="17" y="0"/>
                  </a:moveTo>
                  <a:cubicBezTo>
                    <a:pt x="6" y="5"/>
                    <a:pt x="0" y="11"/>
                    <a:pt x="0" y="11"/>
                  </a:cubicBezTo>
                  <a:lnTo>
                    <a:pt x="17"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98"/>
            <p:cNvSpPr/>
            <p:nvPr/>
          </p:nvSpPr>
          <p:spPr>
            <a:xfrm>
              <a:off x="5833988" y="2816967"/>
              <a:ext cx="287" cy="287"/>
            </a:xfrm>
            <a:custGeom>
              <a:avLst/>
              <a:gdLst/>
              <a:ahLst/>
              <a:cxnLst/>
              <a:rect l="l" t="t" r="r" b="b"/>
              <a:pathLst>
                <a:path w="23" h="23" extrusionOk="0">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98"/>
            <p:cNvSpPr/>
            <p:nvPr/>
          </p:nvSpPr>
          <p:spPr>
            <a:xfrm>
              <a:off x="5777397" y="2777067"/>
              <a:ext cx="224" cy="274"/>
            </a:xfrm>
            <a:custGeom>
              <a:avLst/>
              <a:gdLst/>
              <a:ahLst/>
              <a:cxnLst/>
              <a:rect l="l" t="t" r="r" b="b"/>
              <a:pathLst>
                <a:path w="18" h="22" extrusionOk="0">
                  <a:moveTo>
                    <a:pt x="18" y="0"/>
                  </a:moveTo>
                  <a:cubicBezTo>
                    <a:pt x="11" y="6"/>
                    <a:pt x="6" y="6"/>
                    <a:pt x="1" y="6"/>
                  </a:cubicBezTo>
                  <a:lnTo>
                    <a:pt x="18" y="21"/>
                  </a:lnTo>
                  <a:lnTo>
                    <a:pt x="18"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98"/>
            <p:cNvSpPr/>
            <p:nvPr/>
          </p:nvSpPr>
          <p:spPr>
            <a:xfrm>
              <a:off x="5810616" y="2800439"/>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98"/>
            <p:cNvSpPr/>
            <p:nvPr/>
          </p:nvSpPr>
          <p:spPr>
            <a:xfrm>
              <a:off x="5777397" y="2777129"/>
              <a:ext cx="12" cy="12"/>
            </a:xfrm>
            <a:custGeom>
              <a:avLst/>
              <a:gdLst/>
              <a:ahLst/>
              <a:cxnLst/>
              <a:rect l="l" t="t" r="r" b="b"/>
              <a:pathLst>
                <a:path w="1" h="1" extrusionOk="0">
                  <a:moveTo>
                    <a:pt x="1" y="1"/>
                  </a:move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98"/>
            <p:cNvSpPr/>
            <p:nvPr/>
          </p:nvSpPr>
          <p:spPr>
            <a:xfrm>
              <a:off x="5770704" y="2770361"/>
              <a:ext cx="349" cy="349"/>
            </a:xfrm>
            <a:custGeom>
              <a:avLst/>
              <a:gdLst/>
              <a:ahLst/>
              <a:cxnLst/>
              <a:rect l="l" t="t" r="r" b="b"/>
              <a:pathLst>
                <a:path w="28" h="28" extrusionOk="0">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98"/>
            <p:cNvSpPr/>
            <p:nvPr/>
          </p:nvSpPr>
          <p:spPr>
            <a:xfrm>
              <a:off x="5754100" y="2760451"/>
              <a:ext cx="12" cy="12"/>
            </a:xfrm>
            <a:custGeom>
              <a:avLst/>
              <a:gdLst/>
              <a:ahLst/>
              <a:cxnLst/>
              <a:rect l="l" t="t" r="r" b="b"/>
              <a:pathLst>
                <a:path w="1" h="1" extrusionOk="0">
                  <a:moveTo>
                    <a:pt x="0" y="0"/>
                  </a:move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98"/>
            <p:cNvSpPr/>
            <p:nvPr/>
          </p:nvSpPr>
          <p:spPr>
            <a:xfrm>
              <a:off x="5787382" y="2783748"/>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8"/>
            <p:cNvSpPr/>
            <p:nvPr/>
          </p:nvSpPr>
          <p:spPr>
            <a:xfrm>
              <a:off x="5794001" y="2787051"/>
              <a:ext cx="349" cy="262"/>
            </a:xfrm>
            <a:custGeom>
              <a:avLst/>
              <a:gdLst/>
              <a:ahLst/>
              <a:cxnLst/>
              <a:rect l="l" t="t" r="r" b="b"/>
              <a:pathLst>
                <a:path w="28" h="21" extrusionOk="0">
                  <a:moveTo>
                    <a:pt x="1" y="0"/>
                  </a:moveTo>
                  <a:lnTo>
                    <a:pt x="28" y="21"/>
                  </a:lnTo>
                  <a:cubicBezTo>
                    <a:pt x="28" y="16"/>
                    <a:pt x="23" y="10"/>
                    <a:pt x="23" y="5"/>
                  </a:cubicBezTo>
                  <a:cubicBezTo>
                    <a:pt x="17" y="0"/>
                    <a:pt x="7" y="0"/>
                    <a:pt x="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8"/>
            <p:cNvSpPr/>
            <p:nvPr/>
          </p:nvSpPr>
          <p:spPr>
            <a:xfrm>
              <a:off x="5787382" y="2783686"/>
              <a:ext cx="287" cy="349"/>
            </a:xfrm>
            <a:custGeom>
              <a:avLst/>
              <a:gdLst/>
              <a:ahLst/>
              <a:cxnLst/>
              <a:rect l="l" t="t" r="r" b="b"/>
              <a:pathLst>
                <a:path w="23" h="28" extrusionOk="0">
                  <a:moveTo>
                    <a:pt x="16" y="1"/>
                  </a:moveTo>
                  <a:cubicBezTo>
                    <a:pt x="11" y="6"/>
                    <a:pt x="6" y="6"/>
                    <a:pt x="0" y="6"/>
                  </a:cubicBezTo>
                  <a:lnTo>
                    <a:pt x="11" y="17"/>
                  </a:lnTo>
                  <a:lnTo>
                    <a:pt x="22" y="28"/>
                  </a:lnTo>
                  <a:cubicBezTo>
                    <a:pt x="22" y="17"/>
                    <a:pt x="16" y="12"/>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8"/>
            <p:cNvSpPr/>
            <p:nvPr/>
          </p:nvSpPr>
          <p:spPr>
            <a:xfrm>
              <a:off x="5800644" y="2793733"/>
              <a:ext cx="12" cy="12"/>
            </a:xfrm>
            <a:custGeom>
              <a:avLst/>
              <a:gdLst/>
              <a:ahLst/>
              <a:cxnLst/>
              <a:rect l="l" t="t" r="r" b="b"/>
              <a:pathLst>
                <a:path w="1" h="1" extrusionOk="0">
                  <a:moveTo>
                    <a:pt x="0" y="0"/>
                  </a:move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8"/>
            <p:cNvSpPr/>
            <p:nvPr/>
          </p:nvSpPr>
          <p:spPr>
            <a:xfrm>
              <a:off x="5823942" y="2810349"/>
              <a:ext cx="287" cy="274"/>
            </a:xfrm>
            <a:custGeom>
              <a:avLst/>
              <a:gdLst/>
              <a:ahLst/>
              <a:cxnLst/>
              <a:rect l="l" t="t" r="r" b="b"/>
              <a:pathLst>
                <a:path w="23" h="22" extrusionOk="0">
                  <a:moveTo>
                    <a:pt x="23" y="1"/>
                  </a:moveTo>
                  <a:cubicBezTo>
                    <a:pt x="19" y="3"/>
                    <a:pt x="16" y="3"/>
                    <a:pt x="13" y="3"/>
                  </a:cubicBezTo>
                  <a:cubicBezTo>
                    <a:pt x="10" y="3"/>
                    <a:pt x="6" y="3"/>
                    <a:pt x="1" y="6"/>
                  </a:cubicBezTo>
                  <a:lnTo>
                    <a:pt x="23" y="21"/>
                  </a:lnTo>
                  <a:lnTo>
                    <a:pt x="23"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98"/>
            <p:cNvSpPr/>
            <p:nvPr/>
          </p:nvSpPr>
          <p:spPr>
            <a:xfrm>
              <a:off x="5660887" y="2750479"/>
              <a:ext cx="287" cy="274"/>
            </a:xfrm>
            <a:custGeom>
              <a:avLst/>
              <a:gdLst/>
              <a:ahLst/>
              <a:cxnLst/>
              <a:rect l="l" t="t" r="r" b="b"/>
              <a:pathLst>
                <a:path w="23" h="22" extrusionOk="0">
                  <a:moveTo>
                    <a:pt x="0" y="1"/>
                  </a:moveTo>
                  <a:lnTo>
                    <a:pt x="22" y="22"/>
                  </a:lnTo>
                  <a:cubicBezTo>
                    <a:pt x="17" y="11"/>
                    <a:pt x="17" y="6"/>
                    <a:pt x="1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98"/>
            <p:cNvSpPr/>
            <p:nvPr/>
          </p:nvSpPr>
          <p:spPr>
            <a:xfrm>
              <a:off x="5667581" y="2753695"/>
              <a:ext cx="349" cy="337"/>
            </a:xfrm>
            <a:custGeom>
              <a:avLst/>
              <a:gdLst/>
              <a:ahLst/>
              <a:cxnLst/>
              <a:rect l="l" t="t" r="r" b="b"/>
              <a:pathLst>
                <a:path w="28" h="27" extrusionOk="0">
                  <a:moveTo>
                    <a:pt x="1" y="1"/>
                  </a:moveTo>
                  <a:lnTo>
                    <a:pt x="28" y="27"/>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8"/>
            <p:cNvSpPr/>
            <p:nvPr/>
          </p:nvSpPr>
          <p:spPr>
            <a:xfrm>
              <a:off x="5660887" y="2750479"/>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98"/>
            <p:cNvSpPr/>
            <p:nvPr/>
          </p:nvSpPr>
          <p:spPr>
            <a:xfrm>
              <a:off x="5754100" y="2760451"/>
              <a:ext cx="287" cy="224"/>
            </a:xfrm>
            <a:custGeom>
              <a:avLst/>
              <a:gdLst/>
              <a:ahLst/>
              <a:cxnLst/>
              <a:rect l="l" t="t" r="r" b="b"/>
              <a:pathLst>
                <a:path w="23" h="18" extrusionOk="0">
                  <a:moveTo>
                    <a:pt x="0" y="0"/>
                  </a:moveTo>
                  <a:lnTo>
                    <a:pt x="22" y="17"/>
                  </a:lnTo>
                  <a:cubicBezTo>
                    <a:pt x="17" y="12"/>
                    <a:pt x="17" y="7"/>
                    <a:pt x="1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98"/>
            <p:cNvSpPr/>
            <p:nvPr/>
          </p:nvSpPr>
          <p:spPr>
            <a:xfrm>
              <a:off x="5764072" y="2767083"/>
              <a:ext cx="287" cy="287"/>
            </a:xfrm>
            <a:custGeom>
              <a:avLst/>
              <a:gdLst/>
              <a:ahLst/>
              <a:cxnLst/>
              <a:rect l="l" t="t" r="r" b="b"/>
              <a:pathLst>
                <a:path w="23" h="23" extrusionOk="0">
                  <a:moveTo>
                    <a:pt x="16" y="1"/>
                  </a:moveTo>
                  <a:cubicBezTo>
                    <a:pt x="11" y="1"/>
                    <a:pt x="6" y="1"/>
                    <a:pt x="1" y="6"/>
                  </a:cubicBezTo>
                  <a:lnTo>
                    <a:pt x="23" y="23"/>
                  </a:lnTo>
                  <a:cubicBezTo>
                    <a:pt x="23" y="16"/>
                    <a:pt x="16" y="6"/>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98"/>
            <p:cNvSpPr/>
            <p:nvPr/>
          </p:nvSpPr>
          <p:spPr>
            <a:xfrm>
              <a:off x="5541273" y="2760451"/>
              <a:ext cx="287" cy="287"/>
            </a:xfrm>
            <a:custGeom>
              <a:avLst/>
              <a:gdLst/>
              <a:ahLst/>
              <a:cxnLst/>
              <a:rect l="l" t="t" r="r" b="b"/>
              <a:pathLst>
                <a:path w="23" h="23" extrusionOk="0">
                  <a:moveTo>
                    <a:pt x="7" y="0"/>
                  </a:moveTo>
                  <a:cubicBezTo>
                    <a:pt x="7" y="7"/>
                    <a:pt x="7" y="12"/>
                    <a:pt x="1" y="22"/>
                  </a:cubicBezTo>
                  <a:lnTo>
                    <a:pt x="23" y="7"/>
                  </a:lnTo>
                  <a:cubicBezTo>
                    <a:pt x="18" y="0"/>
                    <a:pt x="13" y="0"/>
                    <a:pt x="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8"/>
            <p:cNvSpPr/>
            <p:nvPr/>
          </p:nvSpPr>
          <p:spPr>
            <a:xfrm>
              <a:off x="5059064" y="2435202"/>
              <a:ext cx="487992" cy="259110"/>
            </a:xfrm>
            <a:custGeom>
              <a:avLst/>
              <a:gdLst/>
              <a:ahLst/>
              <a:cxnLst/>
              <a:rect l="l" t="t" r="r" b="b"/>
              <a:pathLst>
                <a:path w="39149" h="20787" extrusionOk="0">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8"/>
            <p:cNvSpPr/>
            <p:nvPr/>
          </p:nvSpPr>
          <p:spPr>
            <a:xfrm>
              <a:off x="5857423" y="2394628"/>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8"/>
            <p:cNvSpPr/>
            <p:nvPr/>
          </p:nvSpPr>
          <p:spPr>
            <a:xfrm>
              <a:off x="5854144" y="2401247"/>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8"/>
            <p:cNvSpPr/>
            <p:nvPr/>
          </p:nvSpPr>
          <p:spPr>
            <a:xfrm>
              <a:off x="5860701" y="2387586"/>
              <a:ext cx="349" cy="424"/>
            </a:xfrm>
            <a:custGeom>
              <a:avLst/>
              <a:gdLst/>
              <a:ahLst/>
              <a:cxnLst/>
              <a:rect l="l" t="t" r="r" b="b"/>
              <a:pathLst>
                <a:path w="28" h="34" extrusionOk="0">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8"/>
            <p:cNvSpPr/>
            <p:nvPr/>
          </p:nvSpPr>
          <p:spPr>
            <a:xfrm>
              <a:off x="5860776" y="2387997"/>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8"/>
            <p:cNvSpPr/>
            <p:nvPr/>
          </p:nvSpPr>
          <p:spPr>
            <a:xfrm>
              <a:off x="5820788" y="2350901"/>
              <a:ext cx="361" cy="287"/>
            </a:xfrm>
            <a:custGeom>
              <a:avLst/>
              <a:gdLst/>
              <a:ahLst/>
              <a:cxnLst/>
              <a:rect l="l" t="t" r="r" b="b"/>
              <a:pathLst>
                <a:path w="29" h="23" extrusionOk="0">
                  <a:moveTo>
                    <a:pt x="1" y="0"/>
                  </a:moveTo>
                  <a:cubicBezTo>
                    <a:pt x="1" y="6"/>
                    <a:pt x="6" y="17"/>
                    <a:pt x="6" y="22"/>
                  </a:cubicBezTo>
                  <a:lnTo>
                    <a:pt x="28" y="22"/>
                  </a:ln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8"/>
            <p:cNvSpPr/>
            <p:nvPr/>
          </p:nvSpPr>
          <p:spPr>
            <a:xfrm>
              <a:off x="5854082" y="2400936"/>
              <a:ext cx="287" cy="324"/>
            </a:xfrm>
            <a:custGeom>
              <a:avLst/>
              <a:gdLst/>
              <a:ahLst/>
              <a:cxnLst/>
              <a:rect l="l" t="t" r="r" b="b"/>
              <a:pathLst>
                <a:path w="23" h="26" extrusionOk="0">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8"/>
            <p:cNvSpPr/>
            <p:nvPr/>
          </p:nvSpPr>
          <p:spPr>
            <a:xfrm>
              <a:off x="5857423" y="2394292"/>
              <a:ext cx="287" cy="349"/>
            </a:xfrm>
            <a:custGeom>
              <a:avLst/>
              <a:gdLst/>
              <a:ahLst/>
              <a:cxnLst/>
              <a:rect l="l" t="t" r="r" b="b"/>
              <a:pathLst>
                <a:path w="23" h="28" extrusionOk="0">
                  <a:moveTo>
                    <a:pt x="22" y="1"/>
                  </a:moveTo>
                  <a:cubicBezTo>
                    <a:pt x="12" y="1"/>
                    <a:pt x="5" y="6"/>
                    <a:pt x="0" y="6"/>
                  </a:cubicBezTo>
                  <a:lnTo>
                    <a:pt x="0" y="28"/>
                  </a:lnTo>
                  <a:lnTo>
                    <a:pt x="2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8"/>
            <p:cNvSpPr/>
            <p:nvPr/>
          </p:nvSpPr>
          <p:spPr>
            <a:xfrm>
              <a:off x="5601080" y="2560700"/>
              <a:ext cx="349" cy="287"/>
            </a:xfrm>
            <a:custGeom>
              <a:avLst/>
              <a:gdLst/>
              <a:ahLst/>
              <a:cxnLst/>
              <a:rect l="l" t="t" r="r" b="b"/>
              <a:pathLst>
                <a:path w="28" h="23" extrusionOk="0">
                  <a:moveTo>
                    <a:pt x="1" y="0"/>
                  </a:moveTo>
                  <a:cubicBezTo>
                    <a:pt x="6" y="5"/>
                    <a:pt x="12" y="12"/>
                    <a:pt x="22" y="22"/>
                  </a:cubicBezTo>
                  <a:cubicBezTo>
                    <a:pt x="22" y="17"/>
                    <a:pt x="22" y="17"/>
                    <a:pt x="28" y="17"/>
                  </a:cubicBez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98"/>
            <p:cNvSpPr/>
            <p:nvPr/>
          </p:nvSpPr>
          <p:spPr>
            <a:xfrm>
              <a:off x="5747544" y="2400936"/>
              <a:ext cx="262" cy="324"/>
            </a:xfrm>
            <a:custGeom>
              <a:avLst/>
              <a:gdLst/>
              <a:ahLst/>
              <a:cxnLst/>
              <a:rect l="l" t="t" r="r" b="b"/>
              <a:pathLst>
                <a:path w="21" h="26" extrusionOk="0">
                  <a:moveTo>
                    <a:pt x="21" y="0"/>
                  </a:moveTo>
                  <a:lnTo>
                    <a:pt x="0" y="26"/>
                  </a:lnTo>
                  <a:cubicBezTo>
                    <a:pt x="5" y="21"/>
                    <a:pt x="11" y="21"/>
                    <a:pt x="16" y="16"/>
                  </a:cubicBezTo>
                  <a:cubicBezTo>
                    <a:pt x="16" y="10"/>
                    <a:pt x="21" y="5"/>
                    <a:pt x="2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8"/>
            <p:cNvSpPr/>
            <p:nvPr/>
          </p:nvSpPr>
          <p:spPr>
            <a:xfrm>
              <a:off x="5730853" y="2407555"/>
              <a:ext cx="287" cy="287"/>
            </a:xfrm>
            <a:custGeom>
              <a:avLst/>
              <a:gdLst/>
              <a:ahLst/>
              <a:cxnLst/>
              <a:rect l="l" t="t" r="r" b="b"/>
              <a:pathLst>
                <a:path w="23" h="23" extrusionOk="0">
                  <a:moveTo>
                    <a:pt x="23" y="0"/>
                  </a:moveTo>
                  <a:lnTo>
                    <a:pt x="1" y="22"/>
                  </a:lnTo>
                  <a:lnTo>
                    <a:pt x="18" y="22"/>
                  </a:lnTo>
                  <a:cubicBezTo>
                    <a:pt x="18" y="17"/>
                    <a:pt x="23" y="5"/>
                    <a:pt x="2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8"/>
            <p:cNvSpPr/>
            <p:nvPr/>
          </p:nvSpPr>
          <p:spPr>
            <a:xfrm>
              <a:off x="5661012" y="2537328"/>
              <a:ext cx="287" cy="349"/>
            </a:xfrm>
            <a:custGeom>
              <a:avLst/>
              <a:gdLst/>
              <a:ahLst/>
              <a:cxnLst/>
              <a:rect l="l" t="t" r="r" b="b"/>
              <a:pathLst>
                <a:path w="23" h="28" extrusionOk="0">
                  <a:moveTo>
                    <a:pt x="22" y="1"/>
                  </a:moveTo>
                  <a:cubicBezTo>
                    <a:pt x="12" y="6"/>
                    <a:pt x="12" y="11"/>
                    <a:pt x="7" y="17"/>
                  </a:cubicBezTo>
                  <a:cubicBezTo>
                    <a:pt x="0" y="23"/>
                    <a:pt x="0" y="28"/>
                    <a:pt x="0" y="28"/>
                  </a:cubicBezTo>
                  <a:lnTo>
                    <a:pt x="2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8"/>
            <p:cNvSpPr/>
            <p:nvPr/>
          </p:nvSpPr>
          <p:spPr>
            <a:xfrm>
              <a:off x="5707556" y="2440898"/>
              <a:ext cx="287" cy="287"/>
            </a:xfrm>
            <a:custGeom>
              <a:avLst/>
              <a:gdLst/>
              <a:ahLst/>
              <a:cxnLst/>
              <a:rect l="l" t="t" r="r" b="b"/>
              <a:pathLst>
                <a:path w="23" h="23" extrusionOk="0">
                  <a:moveTo>
                    <a:pt x="0" y="1"/>
                  </a:moveTo>
                  <a:cubicBezTo>
                    <a:pt x="6" y="6"/>
                    <a:pt x="12" y="17"/>
                    <a:pt x="17" y="23"/>
                  </a:cubicBezTo>
                  <a:lnTo>
                    <a:pt x="22" y="23"/>
                  </a:ln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8"/>
            <p:cNvSpPr/>
            <p:nvPr/>
          </p:nvSpPr>
          <p:spPr>
            <a:xfrm>
              <a:off x="5790722" y="2361010"/>
              <a:ext cx="349" cy="287"/>
            </a:xfrm>
            <a:custGeom>
              <a:avLst/>
              <a:gdLst/>
              <a:ahLst/>
              <a:cxnLst/>
              <a:rect l="l" t="t" r="r" b="b"/>
              <a:pathLst>
                <a:path w="28" h="23" extrusionOk="0">
                  <a:moveTo>
                    <a:pt x="1" y="0"/>
                  </a:moveTo>
                  <a:cubicBezTo>
                    <a:pt x="6" y="6"/>
                    <a:pt x="6" y="12"/>
                    <a:pt x="12" y="22"/>
                  </a:cubicBezTo>
                  <a:lnTo>
                    <a:pt x="28" y="22"/>
                  </a:ln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8"/>
            <p:cNvSpPr/>
            <p:nvPr/>
          </p:nvSpPr>
          <p:spPr>
            <a:xfrm>
              <a:off x="5780738" y="2354391"/>
              <a:ext cx="361" cy="262"/>
            </a:xfrm>
            <a:custGeom>
              <a:avLst/>
              <a:gdLst/>
              <a:ahLst/>
              <a:cxnLst/>
              <a:rect l="l" t="t" r="r" b="b"/>
              <a:pathLst>
                <a:path w="29" h="21" extrusionOk="0">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8"/>
            <p:cNvSpPr/>
            <p:nvPr/>
          </p:nvSpPr>
          <p:spPr>
            <a:xfrm>
              <a:off x="5787382" y="2357670"/>
              <a:ext cx="349" cy="349"/>
            </a:xfrm>
            <a:custGeom>
              <a:avLst/>
              <a:gdLst/>
              <a:ahLst/>
              <a:cxnLst/>
              <a:rect l="l" t="t" r="r" b="b"/>
              <a:pathLst>
                <a:path w="28" h="28" extrusionOk="0">
                  <a:moveTo>
                    <a:pt x="6" y="0"/>
                  </a:moveTo>
                  <a:cubicBezTo>
                    <a:pt x="0" y="11"/>
                    <a:pt x="0" y="22"/>
                    <a:pt x="0" y="27"/>
                  </a:cubicBezTo>
                  <a:cubicBezTo>
                    <a:pt x="11" y="27"/>
                    <a:pt x="22" y="27"/>
                    <a:pt x="28" y="22"/>
                  </a:cubicBezTo>
                  <a:lnTo>
                    <a:pt x="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8"/>
            <p:cNvSpPr/>
            <p:nvPr/>
          </p:nvSpPr>
          <p:spPr>
            <a:xfrm>
              <a:off x="5777397" y="2351026"/>
              <a:ext cx="349" cy="349"/>
            </a:xfrm>
            <a:custGeom>
              <a:avLst/>
              <a:gdLst/>
              <a:ahLst/>
              <a:cxnLst/>
              <a:rect l="l" t="t" r="r" b="b"/>
              <a:pathLst>
                <a:path w="28" h="28" extrusionOk="0">
                  <a:moveTo>
                    <a:pt x="1" y="1"/>
                  </a:moveTo>
                  <a:lnTo>
                    <a:pt x="1" y="28"/>
                  </a:lnTo>
                  <a:cubicBezTo>
                    <a:pt x="11" y="28"/>
                    <a:pt x="18" y="23"/>
                    <a:pt x="28" y="23"/>
                  </a:cubicBezTo>
                  <a:cubicBezTo>
                    <a:pt x="23" y="18"/>
                    <a:pt x="11" y="7"/>
                    <a:pt x="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8"/>
            <p:cNvSpPr/>
            <p:nvPr/>
          </p:nvSpPr>
          <p:spPr>
            <a:xfrm>
              <a:off x="5677690" y="2490783"/>
              <a:ext cx="212" cy="287"/>
            </a:xfrm>
            <a:custGeom>
              <a:avLst/>
              <a:gdLst/>
              <a:ahLst/>
              <a:cxnLst/>
              <a:rect l="l" t="t" r="r" b="b"/>
              <a:pathLst>
                <a:path w="17" h="23" extrusionOk="0">
                  <a:moveTo>
                    <a:pt x="16" y="1"/>
                  </a:moveTo>
                  <a:lnTo>
                    <a:pt x="1" y="23"/>
                  </a:lnTo>
                  <a:cubicBezTo>
                    <a:pt x="6" y="17"/>
                    <a:pt x="11" y="12"/>
                    <a:pt x="16" y="6"/>
                  </a:cubicBezTo>
                  <a:lnTo>
                    <a:pt x="16"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98"/>
            <p:cNvSpPr/>
            <p:nvPr/>
          </p:nvSpPr>
          <p:spPr>
            <a:xfrm>
              <a:off x="5574430" y="2570672"/>
              <a:ext cx="349" cy="287"/>
            </a:xfrm>
            <a:custGeom>
              <a:avLst/>
              <a:gdLst/>
              <a:ahLst/>
              <a:cxnLst/>
              <a:rect l="l" t="t" r="r" b="b"/>
              <a:pathLst>
                <a:path w="28" h="23" extrusionOk="0">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8"/>
            <p:cNvSpPr/>
            <p:nvPr/>
          </p:nvSpPr>
          <p:spPr>
            <a:xfrm>
              <a:off x="5571014" y="2567331"/>
              <a:ext cx="411" cy="411"/>
            </a:xfrm>
            <a:custGeom>
              <a:avLst/>
              <a:gdLst/>
              <a:ahLst/>
              <a:cxnLst/>
              <a:rect l="l" t="t" r="r" b="b"/>
              <a:pathLst>
                <a:path w="33" h="33" extrusionOk="0">
                  <a:moveTo>
                    <a:pt x="7" y="1"/>
                  </a:moveTo>
                  <a:cubicBezTo>
                    <a:pt x="7" y="16"/>
                    <a:pt x="7" y="21"/>
                    <a:pt x="0" y="33"/>
                  </a:cubicBezTo>
                  <a:cubicBezTo>
                    <a:pt x="12" y="28"/>
                    <a:pt x="22" y="28"/>
                    <a:pt x="32" y="21"/>
                  </a:cubicBezTo>
                  <a:lnTo>
                    <a:pt x="7"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8"/>
            <p:cNvSpPr/>
            <p:nvPr/>
          </p:nvSpPr>
          <p:spPr>
            <a:xfrm>
              <a:off x="5587755" y="2570672"/>
              <a:ext cx="349" cy="287"/>
            </a:xfrm>
            <a:custGeom>
              <a:avLst/>
              <a:gdLst/>
              <a:ahLst/>
              <a:cxnLst/>
              <a:rect l="l" t="t" r="r" b="b"/>
              <a:pathLst>
                <a:path w="28" h="23" extrusionOk="0">
                  <a:moveTo>
                    <a:pt x="28" y="1"/>
                  </a:moveTo>
                  <a:lnTo>
                    <a:pt x="1" y="23"/>
                  </a:lnTo>
                  <a:lnTo>
                    <a:pt x="11" y="23"/>
                  </a:lnTo>
                  <a:cubicBezTo>
                    <a:pt x="17" y="18"/>
                    <a:pt x="23" y="11"/>
                    <a:pt x="2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8"/>
            <p:cNvSpPr/>
            <p:nvPr/>
          </p:nvSpPr>
          <p:spPr>
            <a:xfrm>
              <a:off x="5667718" y="2527343"/>
              <a:ext cx="212" cy="349"/>
            </a:xfrm>
            <a:custGeom>
              <a:avLst/>
              <a:gdLst/>
              <a:ahLst/>
              <a:cxnLst/>
              <a:rect l="l" t="t" r="r" b="b"/>
              <a:pathLst>
                <a:path w="17" h="28" extrusionOk="0">
                  <a:moveTo>
                    <a:pt x="17" y="1"/>
                  </a:moveTo>
                  <a:lnTo>
                    <a:pt x="0" y="28"/>
                  </a:lnTo>
                  <a:cubicBezTo>
                    <a:pt x="5" y="23"/>
                    <a:pt x="10" y="18"/>
                    <a:pt x="17" y="6"/>
                  </a:cubicBezTo>
                  <a:lnTo>
                    <a:pt x="17"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8"/>
            <p:cNvSpPr/>
            <p:nvPr/>
          </p:nvSpPr>
          <p:spPr>
            <a:xfrm>
              <a:off x="5674349" y="2494062"/>
              <a:ext cx="274" cy="349"/>
            </a:xfrm>
            <a:custGeom>
              <a:avLst/>
              <a:gdLst/>
              <a:ahLst/>
              <a:cxnLst/>
              <a:rect l="l" t="t" r="r" b="b"/>
              <a:pathLst>
                <a:path w="22" h="28" extrusionOk="0">
                  <a:moveTo>
                    <a:pt x="16" y="1"/>
                  </a:moveTo>
                  <a:lnTo>
                    <a:pt x="1" y="28"/>
                  </a:lnTo>
                  <a:lnTo>
                    <a:pt x="21" y="28"/>
                  </a:lnTo>
                  <a:cubicBezTo>
                    <a:pt x="16" y="23"/>
                    <a:pt x="21" y="12"/>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98"/>
            <p:cNvSpPr/>
            <p:nvPr/>
          </p:nvSpPr>
          <p:spPr>
            <a:xfrm>
              <a:off x="5667643" y="2507399"/>
              <a:ext cx="287" cy="337"/>
            </a:xfrm>
            <a:custGeom>
              <a:avLst/>
              <a:gdLst/>
              <a:ahLst/>
              <a:cxnLst/>
              <a:rect l="l" t="t" r="r" b="b"/>
              <a:pathLst>
                <a:path w="23" h="27" extrusionOk="0">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8"/>
            <p:cNvSpPr/>
            <p:nvPr/>
          </p:nvSpPr>
          <p:spPr>
            <a:xfrm>
              <a:off x="5797366" y="2364363"/>
              <a:ext cx="349" cy="274"/>
            </a:xfrm>
            <a:custGeom>
              <a:avLst/>
              <a:gdLst/>
              <a:ahLst/>
              <a:cxnLst/>
              <a:rect l="l" t="t" r="r" b="b"/>
              <a:pathLst>
                <a:path w="28" h="22" extrusionOk="0">
                  <a:moveTo>
                    <a:pt x="0" y="1"/>
                  </a:moveTo>
                  <a:cubicBezTo>
                    <a:pt x="10" y="11"/>
                    <a:pt x="16" y="16"/>
                    <a:pt x="21" y="22"/>
                  </a:cubicBezTo>
                  <a:cubicBezTo>
                    <a:pt x="21" y="22"/>
                    <a:pt x="27" y="22"/>
                    <a:pt x="27" y="16"/>
                  </a:cubicBez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8"/>
            <p:cNvSpPr/>
            <p:nvPr/>
          </p:nvSpPr>
          <p:spPr>
            <a:xfrm>
              <a:off x="5804197" y="2337638"/>
              <a:ext cx="199" cy="287"/>
            </a:xfrm>
            <a:custGeom>
              <a:avLst/>
              <a:gdLst/>
              <a:ahLst/>
              <a:cxnLst/>
              <a:rect l="l" t="t" r="r" b="b"/>
              <a:pathLst>
                <a:path w="16" h="23" extrusionOk="0">
                  <a:moveTo>
                    <a:pt x="0" y="1"/>
                  </a:moveTo>
                  <a:lnTo>
                    <a:pt x="16" y="23"/>
                  </a:lnTo>
                  <a:cubicBezTo>
                    <a:pt x="16" y="18"/>
                    <a:pt x="16" y="18"/>
                    <a:pt x="10" y="11"/>
                  </a:cubicBezTo>
                  <a:cubicBezTo>
                    <a:pt x="10" y="6"/>
                    <a:pt x="5" y="1"/>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8"/>
            <p:cNvSpPr/>
            <p:nvPr/>
          </p:nvSpPr>
          <p:spPr>
            <a:xfrm>
              <a:off x="5807538" y="2347561"/>
              <a:ext cx="349" cy="411"/>
            </a:xfrm>
            <a:custGeom>
              <a:avLst/>
              <a:gdLst/>
              <a:ahLst/>
              <a:cxnLst/>
              <a:rect l="l" t="t" r="r" b="b"/>
              <a:pathLst>
                <a:path w="28" h="33" extrusionOk="0">
                  <a:moveTo>
                    <a:pt x="0" y="0"/>
                  </a:moveTo>
                  <a:lnTo>
                    <a:pt x="22" y="32"/>
                  </a:lnTo>
                  <a:cubicBezTo>
                    <a:pt x="22" y="21"/>
                    <a:pt x="22" y="16"/>
                    <a:pt x="27" y="5"/>
                  </a:cubicBezTo>
                  <a:cubicBezTo>
                    <a:pt x="17" y="5"/>
                    <a:pt x="11" y="5"/>
                    <a:pt x="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8"/>
            <p:cNvSpPr/>
            <p:nvPr/>
          </p:nvSpPr>
          <p:spPr>
            <a:xfrm>
              <a:off x="5754100" y="2337576"/>
              <a:ext cx="287" cy="349"/>
            </a:xfrm>
            <a:custGeom>
              <a:avLst/>
              <a:gdLst/>
              <a:ahLst/>
              <a:cxnLst/>
              <a:rect l="l" t="t" r="r" b="b"/>
              <a:pathLst>
                <a:path w="23" h="28" extrusionOk="0">
                  <a:moveTo>
                    <a:pt x="22" y="1"/>
                  </a:moveTo>
                  <a:cubicBezTo>
                    <a:pt x="17" y="6"/>
                    <a:pt x="11" y="6"/>
                    <a:pt x="0" y="6"/>
                  </a:cubicBezTo>
                  <a:lnTo>
                    <a:pt x="0" y="28"/>
                  </a:lnTo>
                  <a:lnTo>
                    <a:pt x="2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8"/>
            <p:cNvSpPr/>
            <p:nvPr/>
          </p:nvSpPr>
          <p:spPr>
            <a:xfrm>
              <a:off x="5797429" y="2334298"/>
              <a:ext cx="411" cy="349"/>
            </a:xfrm>
            <a:custGeom>
              <a:avLst/>
              <a:gdLst/>
              <a:ahLst/>
              <a:cxnLst/>
              <a:rect l="l" t="t" r="r" b="b"/>
              <a:pathLst>
                <a:path w="33" h="28" extrusionOk="0">
                  <a:moveTo>
                    <a:pt x="0" y="1"/>
                  </a:moveTo>
                  <a:lnTo>
                    <a:pt x="33" y="28"/>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8"/>
            <p:cNvSpPr/>
            <p:nvPr/>
          </p:nvSpPr>
          <p:spPr>
            <a:xfrm>
              <a:off x="5700862" y="2370920"/>
              <a:ext cx="274" cy="212"/>
            </a:xfrm>
            <a:custGeom>
              <a:avLst/>
              <a:gdLst/>
              <a:ahLst/>
              <a:cxnLst/>
              <a:rect l="l" t="t" r="r" b="b"/>
              <a:pathLst>
                <a:path w="22" h="17" extrusionOk="0">
                  <a:moveTo>
                    <a:pt x="16" y="1"/>
                  </a:moveTo>
                  <a:cubicBezTo>
                    <a:pt x="11" y="6"/>
                    <a:pt x="6" y="11"/>
                    <a:pt x="1" y="16"/>
                  </a:cubicBezTo>
                  <a:lnTo>
                    <a:pt x="22" y="6"/>
                  </a:lnTo>
                  <a:cubicBezTo>
                    <a:pt x="22" y="1"/>
                    <a:pt x="16" y="1"/>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8"/>
            <p:cNvSpPr/>
            <p:nvPr/>
          </p:nvSpPr>
          <p:spPr>
            <a:xfrm>
              <a:off x="5797491" y="2334148"/>
              <a:ext cx="349" cy="499"/>
            </a:xfrm>
            <a:custGeom>
              <a:avLst/>
              <a:gdLst/>
              <a:ahLst/>
              <a:cxnLst/>
              <a:rect l="l" t="t" r="r" b="b"/>
              <a:pathLst>
                <a:path w="28" h="40" extrusionOk="0">
                  <a:moveTo>
                    <a:pt x="28" y="1"/>
                  </a:moveTo>
                  <a:cubicBezTo>
                    <a:pt x="22" y="7"/>
                    <a:pt x="11" y="7"/>
                    <a:pt x="0" y="13"/>
                  </a:cubicBezTo>
                  <a:cubicBezTo>
                    <a:pt x="11" y="18"/>
                    <a:pt x="17" y="28"/>
                    <a:pt x="28" y="40"/>
                  </a:cubicBezTo>
                  <a:lnTo>
                    <a:pt x="28"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8"/>
            <p:cNvSpPr/>
            <p:nvPr/>
          </p:nvSpPr>
          <p:spPr>
            <a:xfrm>
              <a:off x="5967040" y="2434130"/>
              <a:ext cx="287" cy="224"/>
            </a:xfrm>
            <a:custGeom>
              <a:avLst/>
              <a:gdLst/>
              <a:ahLst/>
              <a:cxnLst/>
              <a:rect l="l" t="t" r="r" b="b"/>
              <a:pathLst>
                <a:path w="23" h="18" extrusionOk="0">
                  <a:moveTo>
                    <a:pt x="23" y="1"/>
                  </a:moveTo>
                  <a:cubicBezTo>
                    <a:pt x="18" y="6"/>
                    <a:pt x="11" y="6"/>
                    <a:pt x="6" y="12"/>
                  </a:cubicBezTo>
                  <a:lnTo>
                    <a:pt x="1" y="18"/>
                  </a:lnTo>
                  <a:lnTo>
                    <a:pt x="18" y="6"/>
                  </a:lnTo>
                  <a:lnTo>
                    <a:pt x="23"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8"/>
            <p:cNvSpPr/>
            <p:nvPr/>
          </p:nvSpPr>
          <p:spPr>
            <a:xfrm>
              <a:off x="5172708" y="1884959"/>
              <a:ext cx="2630" cy="2505"/>
            </a:xfrm>
            <a:custGeom>
              <a:avLst/>
              <a:gdLst/>
              <a:ahLst/>
              <a:cxnLst/>
              <a:rect l="l" t="t" r="r" b="b"/>
              <a:pathLst>
                <a:path w="211" h="201" extrusionOk="0">
                  <a:moveTo>
                    <a:pt x="189" y="0"/>
                  </a:moveTo>
                  <a:cubicBezTo>
                    <a:pt x="125" y="22"/>
                    <a:pt x="65" y="44"/>
                    <a:pt x="1" y="60"/>
                  </a:cubicBezTo>
                  <a:cubicBezTo>
                    <a:pt x="33" y="109"/>
                    <a:pt x="60" y="151"/>
                    <a:pt x="92" y="200"/>
                  </a:cubicBezTo>
                  <a:cubicBezTo>
                    <a:pt x="130" y="141"/>
                    <a:pt x="167" y="87"/>
                    <a:pt x="211" y="27"/>
                  </a:cubicBezTo>
                  <a:lnTo>
                    <a:pt x="189"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8"/>
            <p:cNvSpPr/>
            <p:nvPr/>
          </p:nvSpPr>
          <p:spPr>
            <a:xfrm>
              <a:off x="5499029" y="2266526"/>
              <a:ext cx="315153" cy="307848"/>
            </a:xfrm>
            <a:custGeom>
              <a:avLst/>
              <a:gdLst/>
              <a:ahLst/>
              <a:cxnLst/>
              <a:rect l="l" t="t" r="r" b="b"/>
              <a:pathLst>
                <a:path w="25283" h="24697" extrusionOk="0">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8"/>
            <p:cNvSpPr/>
            <p:nvPr/>
          </p:nvSpPr>
          <p:spPr>
            <a:xfrm>
              <a:off x="5489655" y="2740756"/>
              <a:ext cx="354854" cy="267948"/>
            </a:xfrm>
            <a:custGeom>
              <a:avLst/>
              <a:gdLst/>
              <a:ahLst/>
              <a:cxnLst/>
              <a:rect l="l" t="t" r="r" b="b"/>
              <a:pathLst>
                <a:path w="28468" h="21496" extrusionOk="0">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8"/>
            <p:cNvSpPr/>
            <p:nvPr/>
          </p:nvSpPr>
          <p:spPr>
            <a:xfrm>
              <a:off x="5922153" y="2281010"/>
              <a:ext cx="105840" cy="216791"/>
            </a:xfrm>
            <a:custGeom>
              <a:avLst/>
              <a:gdLst/>
              <a:ahLst/>
              <a:cxnLst/>
              <a:rect l="l" t="t" r="r" b="b"/>
              <a:pathLst>
                <a:path w="8491" h="17392" extrusionOk="0">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9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Duration of experiment A</a:t>
            </a:r>
            <a:endParaRPr/>
          </a:p>
        </p:txBody>
      </p:sp>
      <p:graphicFrame>
        <p:nvGraphicFramePr>
          <p:cNvPr id="1433" name="Google Shape;1433;p99"/>
          <p:cNvGraphicFramePr/>
          <p:nvPr/>
        </p:nvGraphicFramePr>
        <p:xfrm>
          <a:off x="713225" y="1556575"/>
          <a:ext cx="3000000" cy="3000000"/>
        </p:xfrm>
        <a:graphic>
          <a:graphicData uri="http://schemas.openxmlformats.org/drawingml/2006/table">
            <a:tbl>
              <a:tblPr>
                <a:noFill/>
                <a:tableStyleId>{F548BC4C-A04D-4904-85FF-E38413A47235}</a:tableStyleId>
              </a:tblPr>
              <a:tblGrid>
                <a:gridCol w="639200">
                  <a:extLst>
                    <a:ext uri="{9D8B030D-6E8A-4147-A177-3AD203B41FA5}">
                      <a16:colId xmlns:a16="http://schemas.microsoft.com/office/drawing/2014/main" val="20000"/>
                    </a:ext>
                  </a:extLst>
                </a:gridCol>
                <a:gridCol w="639200">
                  <a:extLst>
                    <a:ext uri="{9D8B030D-6E8A-4147-A177-3AD203B41FA5}">
                      <a16:colId xmlns:a16="http://schemas.microsoft.com/office/drawing/2014/main" val="20001"/>
                    </a:ext>
                  </a:extLst>
                </a:gridCol>
                <a:gridCol w="639200">
                  <a:extLst>
                    <a:ext uri="{9D8B030D-6E8A-4147-A177-3AD203B41FA5}">
                      <a16:colId xmlns:a16="http://schemas.microsoft.com/office/drawing/2014/main" val="20002"/>
                    </a:ext>
                  </a:extLst>
                </a:gridCol>
                <a:gridCol w="639200">
                  <a:extLst>
                    <a:ext uri="{9D8B030D-6E8A-4147-A177-3AD203B41FA5}">
                      <a16:colId xmlns:a16="http://schemas.microsoft.com/office/drawing/2014/main" val="20003"/>
                    </a:ext>
                  </a:extLst>
                </a:gridCol>
                <a:gridCol w="639200">
                  <a:extLst>
                    <a:ext uri="{9D8B030D-6E8A-4147-A177-3AD203B41FA5}">
                      <a16:colId xmlns:a16="http://schemas.microsoft.com/office/drawing/2014/main" val="20004"/>
                    </a:ext>
                  </a:extLst>
                </a:gridCol>
                <a:gridCol w="639200">
                  <a:extLst>
                    <a:ext uri="{9D8B030D-6E8A-4147-A177-3AD203B41FA5}">
                      <a16:colId xmlns:a16="http://schemas.microsoft.com/office/drawing/2014/main" val="20005"/>
                    </a:ext>
                  </a:extLst>
                </a:gridCol>
                <a:gridCol w="639200">
                  <a:extLst>
                    <a:ext uri="{9D8B030D-6E8A-4147-A177-3AD203B41FA5}">
                      <a16:colId xmlns:a16="http://schemas.microsoft.com/office/drawing/2014/main" val="20006"/>
                    </a:ext>
                  </a:extLst>
                </a:gridCol>
              </a:tblGrid>
              <a:tr h="487275">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T</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W</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T</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F</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87275">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8</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9</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10</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18</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19</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20</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28</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29</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30</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31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34" name="Google Shape;1434;p99"/>
          <p:cNvSpPr txBox="1"/>
          <p:nvPr/>
        </p:nvSpPr>
        <p:spPr>
          <a:xfrm>
            <a:off x="6916625" y="1922575"/>
            <a:ext cx="15141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435" name="Google Shape;1435;p99"/>
          <p:cNvSpPr txBox="1"/>
          <p:nvPr/>
        </p:nvSpPr>
        <p:spPr>
          <a:xfrm>
            <a:off x="6916625" y="2335600"/>
            <a:ext cx="151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It’s actually a cold place</a:t>
            </a:r>
            <a:endParaRPr sz="1600">
              <a:solidFill>
                <a:schemeClr val="lt1"/>
              </a:solidFill>
              <a:latin typeface="Fira Sans"/>
              <a:ea typeface="Fira Sans"/>
              <a:cs typeface="Fira Sans"/>
              <a:sym typeface="Fira Sans"/>
            </a:endParaRPr>
          </a:p>
        </p:txBody>
      </p:sp>
      <p:sp>
        <p:nvSpPr>
          <p:cNvPr id="1436" name="Google Shape;1436;p99"/>
          <p:cNvSpPr txBox="1"/>
          <p:nvPr/>
        </p:nvSpPr>
        <p:spPr>
          <a:xfrm>
            <a:off x="5402528" y="1922575"/>
            <a:ext cx="15141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Earth</a:t>
            </a:r>
            <a:endParaRPr sz="2400">
              <a:solidFill>
                <a:schemeClr val="lt1"/>
              </a:solidFill>
              <a:latin typeface="Abril Fatface"/>
              <a:ea typeface="Abril Fatface"/>
              <a:cs typeface="Abril Fatface"/>
              <a:sym typeface="Abril Fatface"/>
            </a:endParaRPr>
          </a:p>
        </p:txBody>
      </p:sp>
      <p:sp>
        <p:nvSpPr>
          <p:cNvPr id="1437" name="Google Shape;1437;p99"/>
          <p:cNvSpPr txBox="1"/>
          <p:nvPr/>
        </p:nvSpPr>
        <p:spPr>
          <a:xfrm>
            <a:off x="5402525" y="2335600"/>
            <a:ext cx="151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438" name="Google Shape;1438;p99"/>
          <p:cNvSpPr/>
          <p:nvPr/>
        </p:nvSpPr>
        <p:spPr>
          <a:xfrm>
            <a:off x="7490675" y="1556580"/>
            <a:ext cx="366000" cy="3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9"/>
          <p:cNvSpPr/>
          <p:nvPr/>
        </p:nvSpPr>
        <p:spPr>
          <a:xfrm>
            <a:off x="5976575" y="1556580"/>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9"/>
          <p:cNvSpPr txBox="1"/>
          <p:nvPr/>
        </p:nvSpPr>
        <p:spPr>
          <a:xfrm>
            <a:off x="5402531" y="3079725"/>
            <a:ext cx="30282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Notes</a:t>
            </a:r>
            <a:endParaRPr sz="2400">
              <a:solidFill>
                <a:schemeClr val="lt1"/>
              </a:solidFill>
              <a:latin typeface="Abril Fatface"/>
              <a:ea typeface="Abril Fatface"/>
              <a:cs typeface="Abril Fatface"/>
              <a:sym typeface="Abril Fatface"/>
            </a:endParaRPr>
          </a:p>
        </p:txBody>
      </p:sp>
      <p:sp>
        <p:nvSpPr>
          <p:cNvPr id="1441" name="Google Shape;1441;p99"/>
          <p:cNvSpPr txBox="1"/>
          <p:nvPr/>
        </p:nvSpPr>
        <p:spPr>
          <a:xfrm>
            <a:off x="5402525" y="3492750"/>
            <a:ext cx="3028200" cy="10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has a beautiful name and is the second from the Sun. It’s terribly hot, even hotter than Mercury</a:t>
            </a:r>
            <a:endParaRPr sz="1600">
              <a:solidFill>
                <a:schemeClr val="lt1"/>
              </a:solidFill>
              <a:latin typeface="Fira Sans"/>
              <a:ea typeface="Fira Sans"/>
              <a:cs typeface="Fira Sans"/>
              <a:sym typeface="Fira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00"/>
          <p:cNvSpPr/>
          <p:nvPr/>
        </p:nvSpPr>
        <p:spPr>
          <a:xfrm>
            <a:off x="5646338" y="1537854"/>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00"/>
          <p:cNvSpPr/>
          <p:nvPr/>
        </p:nvSpPr>
        <p:spPr>
          <a:xfrm>
            <a:off x="5646338" y="260405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00"/>
          <p:cNvSpPr/>
          <p:nvPr/>
        </p:nvSpPr>
        <p:spPr>
          <a:xfrm>
            <a:off x="5646338" y="367025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0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grpSp>
        <p:nvGrpSpPr>
          <p:cNvPr id="1450" name="Google Shape;1450;p100"/>
          <p:cNvGrpSpPr/>
          <p:nvPr/>
        </p:nvGrpSpPr>
        <p:grpSpPr>
          <a:xfrm>
            <a:off x="4030561" y="1491739"/>
            <a:ext cx="1082902" cy="2936077"/>
            <a:chOff x="6530967" y="2825758"/>
            <a:chExt cx="577856" cy="1566743"/>
          </a:xfrm>
        </p:grpSpPr>
        <p:grpSp>
          <p:nvGrpSpPr>
            <p:cNvPr id="1451" name="Google Shape;1451;p100"/>
            <p:cNvGrpSpPr/>
            <p:nvPr/>
          </p:nvGrpSpPr>
          <p:grpSpPr>
            <a:xfrm>
              <a:off x="6530967" y="2825758"/>
              <a:ext cx="577856" cy="1566743"/>
              <a:chOff x="6530967" y="2825758"/>
              <a:chExt cx="577856" cy="1566743"/>
            </a:xfrm>
          </p:grpSpPr>
          <p:sp>
            <p:nvSpPr>
              <p:cNvPr id="1452" name="Google Shape;1452;p100"/>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0"/>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100"/>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00"/>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00"/>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00"/>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100"/>
          <p:cNvGrpSpPr/>
          <p:nvPr/>
        </p:nvGrpSpPr>
        <p:grpSpPr>
          <a:xfrm>
            <a:off x="5803081" y="1695715"/>
            <a:ext cx="353757" cy="351463"/>
            <a:chOff x="-22845575" y="3504075"/>
            <a:chExt cx="296950" cy="295025"/>
          </a:xfrm>
        </p:grpSpPr>
        <p:sp>
          <p:nvSpPr>
            <p:cNvPr id="1459" name="Google Shape;1459;p10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0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0"/>
          <p:cNvSpPr/>
          <p:nvPr/>
        </p:nvSpPr>
        <p:spPr>
          <a:xfrm>
            <a:off x="5801659" y="2760720"/>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00"/>
          <p:cNvSpPr/>
          <p:nvPr/>
        </p:nvSpPr>
        <p:spPr>
          <a:xfrm>
            <a:off x="5845283" y="3828114"/>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3" name="Google Shape;1463;p100"/>
          <p:cNvCxnSpPr/>
          <p:nvPr/>
        </p:nvCxnSpPr>
        <p:spPr>
          <a:xfrm>
            <a:off x="713225" y="2169200"/>
            <a:ext cx="3841800" cy="0"/>
          </a:xfrm>
          <a:prstGeom prst="straightConnector1">
            <a:avLst/>
          </a:prstGeom>
          <a:noFill/>
          <a:ln w="19050" cap="flat" cmpd="sng">
            <a:solidFill>
              <a:schemeClr val="dk2"/>
            </a:solidFill>
            <a:prstDash val="solid"/>
            <a:round/>
            <a:headEnd type="none" w="med" len="med"/>
            <a:tailEnd type="none" w="med" len="med"/>
          </a:ln>
        </p:spPr>
      </p:cxnSp>
      <p:cxnSp>
        <p:nvCxnSpPr>
          <p:cNvPr id="1464" name="Google Shape;1464;p100"/>
          <p:cNvCxnSpPr/>
          <p:nvPr/>
        </p:nvCxnSpPr>
        <p:spPr>
          <a:xfrm>
            <a:off x="722177" y="2865863"/>
            <a:ext cx="3832500" cy="0"/>
          </a:xfrm>
          <a:prstGeom prst="straightConnector1">
            <a:avLst/>
          </a:prstGeom>
          <a:noFill/>
          <a:ln w="19050" cap="flat" cmpd="sng">
            <a:solidFill>
              <a:schemeClr val="accent1"/>
            </a:solidFill>
            <a:prstDash val="solid"/>
            <a:round/>
            <a:headEnd type="none" w="med" len="med"/>
            <a:tailEnd type="none" w="med" len="med"/>
          </a:ln>
        </p:spPr>
      </p:cxnSp>
      <p:cxnSp>
        <p:nvCxnSpPr>
          <p:cNvPr id="1465" name="Google Shape;1465;p100"/>
          <p:cNvCxnSpPr/>
          <p:nvPr/>
        </p:nvCxnSpPr>
        <p:spPr>
          <a:xfrm>
            <a:off x="713225" y="3562517"/>
            <a:ext cx="3841800" cy="0"/>
          </a:xfrm>
          <a:prstGeom prst="straightConnector1">
            <a:avLst/>
          </a:prstGeom>
          <a:noFill/>
          <a:ln w="19050" cap="flat" cmpd="sng">
            <a:solidFill>
              <a:schemeClr val="lt2"/>
            </a:solidFill>
            <a:prstDash val="solid"/>
            <a:round/>
            <a:headEnd type="none" w="med" len="med"/>
            <a:tailEnd type="none" w="med" len="med"/>
          </a:ln>
        </p:spPr>
      </p:cxnSp>
      <p:cxnSp>
        <p:nvCxnSpPr>
          <p:cNvPr id="1466" name="Google Shape;1466;p100"/>
          <p:cNvCxnSpPr/>
          <p:nvPr/>
        </p:nvCxnSpPr>
        <p:spPr>
          <a:xfrm>
            <a:off x="713225" y="4259175"/>
            <a:ext cx="3841800" cy="0"/>
          </a:xfrm>
          <a:prstGeom prst="straightConnector1">
            <a:avLst/>
          </a:prstGeom>
          <a:noFill/>
          <a:ln w="19050" cap="flat" cmpd="sng">
            <a:solidFill>
              <a:schemeClr val="lt1"/>
            </a:solidFill>
            <a:prstDash val="solid"/>
            <a:round/>
            <a:headEnd type="none" w="med" len="med"/>
            <a:tailEnd type="none" w="med" len="med"/>
          </a:ln>
        </p:spPr>
      </p:cxnSp>
      <p:sp>
        <p:nvSpPr>
          <p:cNvPr id="1467" name="Google Shape;1467;p100"/>
          <p:cNvSpPr txBox="1"/>
          <p:nvPr/>
        </p:nvSpPr>
        <p:spPr>
          <a:xfrm>
            <a:off x="722175" y="1553975"/>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Mercury</a:t>
            </a:r>
            <a:endParaRPr sz="2000">
              <a:solidFill>
                <a:schemeClr val="lt1"/>
              </a:solidFill>
              <a:latin typeface="Abril Fatface"/>
              <a:ea typeface="Abril Fatface"/>
              <a:cs typeface="Abril Fatface"/>
              <a:sym typeface="Abril Fatface"/>
            </a:endParaRPr>
          </a:p>
        </p:txBody>
      </p:sp>
      <p:sp>
        <p:nvSpPr>
          <p:cNvPr id="1468" name="Google Shape;1468;p100"/>
          <p:cNvSpPr txBox="1"/>
          <p:nvPr/>
        </p:nvSpPr>
        <p:spPr>
          <a:xfrm>
            <a:off x="722175" y="1817626"/>
            <a:ext cx="3002400" cy="35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It’s the closest planet to the Sun</a:t>
            </a:r>
            <a:endParaRPr>
              <a:solidFill>
                <a:schemeClr val="lt1"/>
              </a:solidFill>
              <a:latin typeface="Fira Sans"/>
              <a:ea typeface="Fira Sans"/>
              <a:cs typeface="Fira Sans"/>
              <a:sym typeface="Fira Sans"/>
            </a:endParaRPr>
          </a:p>
        </p:txBody>
      </p:sp>
      <p:sp>
        <p:nvSpPr>
          <p:cNvPr id="1469" name="Google Shape;1469;p100"/>
          <p:cNvSpPr txBox="1"/>
          <p:nvPr/>
        </p:nvSpPr>
        <p:spPr>
          <a:xfrm>
            <a:off x="722175" y="2250624"/>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Venus</a:t>
            </a:r>
            <a:endParaRPr sz="2000">
              <a:solidFill>
                <a:schemeClr val="lt1"/>
              </a:solidFill>
              <a:latin typeface="Abril Fatface"/>
              <a:ea typeface="Abril Fatface"/>
              <a:cs typeface="Abril Fatface"/>
              <a:sym typeface="Abril Fatface"/>
            </a:endParaRPr>
          </a:p>
        </p:txBody>
      </p:sp>
      <p:sp>
        <p:nvSpPr>
          <p:cNvPr id="1470" name="Google Shape;1470;p100"/>
          <p:cNvSpPr txBox="1"/>
          <p:nvPr/>
        </p:nvSpPr>
        <p:spPr>
          <a:xfrm>
            <a:off x="722175" y="251427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Venus has a beautiful name</a:t>
            </a:r>
            <a:endParaRPr>
              <a:solidFill>
                <a:schemeClr val="lt1"/>
              </a:solidFill>
              <a:latin typeface="Fira Sans"/>
              <a:ea typeface="Fira Sans"/>
              <a:cs typeface="Fira Sans"/>
              <a:sym typeface="Fira Sans"/>
            </a:endParaRPr>
          </a:p>
        </p:txBody>
      </p:sp>
      <p:sp>
        <p:nvSpPr>
          <p:cNvPr id="1471" name="Google Shape;1471;p100"/>
          <p:cNvSpPr txBox="1"/>
          <p:nvPr/>
        </p:nvSpPr>
        <p:spPr>
          <a:xfrm>
            <a:off x="722175" y="2947274"/>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Mars</a:t>
            </a:r>
            <a:endParaRPr sz="2000">
              <a:solidFill>
                <a:schemeClr val="lt1"/>
              </a:solidFill>
              <a:latin typeface="Abril Fatface"/>
              <a:ea typeface="Abril Fatface"/>
              <a:cs typeface="Abril Fatface"/>
              <a:sym typeface="Abril Fatface"/>
            </a:endParaRPr>
          </a:p>
        </p:txBody>
      </p:sp>
      <p:sp>
        <p:nvSpPr>
          <p:cNvPr id="1472" name="Google Shape;1472;p100"/>
          <p:cNvSpPr txBox="1"/>
          <p:nvPr/>
        </p:nvSpPr>
        <p:spPr>
          <a:xfrm>
            <a:off x="722175" y="321092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Mars is a very cold place</a:t>
            </a:r>
            <a:endParaRPr>
              <a:solidFill>
                <a:schemeClr val="lt1"/>
              </a:solidFill>
              <a:latin typeface="Fira Sans"/>
              <a:ea typeface="Fira Sans"/>
              <a:cs typeface="Fira Sans"/>
              <a:sym typeface="Fira Sans"/>
            </a:endParaRPr>
          </a:p>
        </p:txBody>
      </p:sp>
      <p:sp>
        <p:nvSpPr>
          <p:cNvPr id="1473" name="Google Shape;1473;p100"/>
          <p:cNvSpPr txBox="1"/>
          <p:nvPr/>
        </p:nvSpPr>
        <p:spPr>
          <a:xfrm>
            <a:off x="722175" y="3643923"/>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Neptune</a:t>
            </a:r>
            <a:endParaRPr sz="2000">
              <a:solidFill>
                <a:schemeClr val="lt1"/>
              </a:solidFill>
              <a:latin typeface="Abril Fatface"/>
              <a:ea typeface="Abril Fatface"/>
              <a:cs typeface="Abril Fatface"/>
              <a:sym typeface="Abril Fatface"/>
            </a:endParaRPr>
          </a:p>
        </p:txBody>
      </p:sp>
      <p:sp>
        <p:nvSpPr>
          <p:cNvPr id="1474" name="Google Shape;1474;p100"/>
          <p:cNvSpPr txBox="1"/>
          <p:nvPr/>
        </p:nvSpPr>
        <p:spPr>
          <a:xfrm>
            <a:off x="722175" y="390757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Neptune is far away from Earth</a:t>
            </a:r>
            <a:endParaRPr>
              <a:solidFill>
                <a:schemeClr val="lt1"/>
              </a:solidFill>
              <a:latin typeface="Fira Sans"/>
              <a:ea typeface="Fira Sans"/>
              <a:cs typeface="Fira Sans"/>
              <a:sym typeface="Fira Sans"/>
            </a:endParaRPr>
          </a:p>
        </p:txBody>
      </p:sp>
      <p:sp>
        <p:nvSpPr>
          <p:cNvPr id="1475" name="Google Shape;1475;p100"/>
          <p:cNvSpPr txBox="1"/>
          <p:nvPr/>
        </p:nvSpPr>
        <p:spPr>
          <a:xfrm>
            <a:off x="6362325" y="1475701"/>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45%</a:t>
            </a:r>
            <a:endParaRPr sz="2400">
              <a:solidFill>
                <a:schemeClr val="lt1"/>
              </a:solidFill>
              <a:latin typeface="Abril Fatface"/>
              <a:ea typeface="Abril Fatface"/>
              <a:cs typeface="Abril Fatface"/>
              <a:sym typeface="Abril Fatface"/>
            </a:endParaRPr>
          </a:p>
        </p:txBody>
      </p:sp>
      <p:sp>
        <p:nvSpPr>
          <p:cNvPr id="1476" name="Google Shape;1476;p100"/>
          <p:cNvSpPr txBox="1"/>
          <p:nvPr/>
        </p:nvSpPr>
        <p:spPr>
          <a:xfrm>
            <a:off x="6362325" y="1739351"/>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beautiful name</a:t>
            </a:r>
            <a:endParaRPr sz="1600">
              <a:solidFill>
                <a:schemeClr val="lt1"/>
              </a:solidFill>
              <a:latin typeface="Fira Sans"/>
              <a:ea typeface="Fira Sans"/>
              <a:cs typeface="Fira Sans"/>
              <a:sym typeface="Fira Sans"/>
            </a:endParaRPr>
          </a:p>
        </p:txBody>
      </p:sp>
      <p:sp>
        <p:nvSpPr>
          <p:cNvPr id="1477" name="Google Shape;1477;p100"/>
          <p:cNvSpPr txBox="1"/>
          <p:nvPr/>
        </p:nvSpPr>
        <p:spPr>
          <a:xfrm>
            <a:off x="6362325" y="2519488"/>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20%</a:t>
            </a:r>
            <a:endParaRPr sz="2400">
              <a:solidFill>
                <a:schemeClr val="lt1"/>
              </a:solidFill>
              <a:latin typeface="Abril Fatface"/>
              <a:ea typeface="Abril Fatface"/>
              <a:cs typeface="Abril Fatface"/>
              <a:sym typeface="Abril Fatface"/>
            </a:endParaRPr>
          </a:p>
        </p:txBody>
      </p:sp>
      <p:sp>
        <p:nvSpPr>
          <p:cNvPr id="1478" name="Google Shape;1478;p100"/>
          <p:cNvSpPr txBox="1"/>
          <p:nvPr/>
        </p:nvSpPr>
        <p:spPr>
          <a:xfrm>
            <a:off x="6362325" y="2783137"/>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quite a small planet</a:t>
            </a:r>
            <a:endParaRPr sz="1600">
              <a:solidFill>
                <a:schemeClr val="lt1"/>
              </a:solidFill>
              <a:latin typeface="Fira Sans"/>
              <a:ea typeface="Fira Sans"/>
              <a:cs typeface="Fira Sans"/>
              <a:sym typeface="Fira Sans"/>
            </a:endParaRPr>
          </a:p>
        </p:txBody>
      </p:sp>
      <p:sp>
        <p:nvSpPr>
          <p:cNvPr id="1479" name="Google Shape;1479;p100"/>
          <p:cNvSpPr txBox="1"/>
          <p:nvPr/>
        </p:nvSpPr>
        <p:spPr>
          <a:xfrm>
            <a:off x="6362325" y="3596699"/>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35%</a:t>
            </a:r>
            <a:endParaRPr sz="2400">
              <a:solidFill>
                <a:schemeClr val="lt1"/>
              </a:solidFill>
              <a:latin typeface="Abril Fatface"/>
              <a:ea typeface="Abril Fatface"/>
              <a:cs typeface="Abril Fatface"/>
              <a:sym typeface="Abril Fatface"/>
            </a:endParaRPr>
          </a:p>
        </p:txBody>
      </p:sp>
      <p:sp>
        <p:nvSpPr>
          <p:cNvPr id="1480" name="Google Shape;1480;p100"/>
          <p:cNvSpPr txBox="1"/>
          <p:nvPr/>
        </p:nvSpPr>
        <p:spPr>
          <a:xfrm>
            <a:off x="6362325" y="3860349"/>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01"/>
          <p:cNvSpPr/>
          <p:nvPr/>
        </p:nvSpPr>
        <p:spPr>
          <a:xfrm>
            <a:off x="4938615" y="1227079"/>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txBox="1"/>
          <p:nvPr/>
        </p:nvSpPr>
        <p:spPr>
          <a:xfrm>
            <a:off x="5624658" y="1152575"/>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1487" name="Google Shape;1487;p101"/>
          <p:cNvSpPr txBox="1"/>
          <p:nvPr/>
        </p:nvSpPr>
        <p:spPr>
          <a:xfrm>
            <a:off x="5624653" y="1543700"/>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beautiful name </a:t>
            </a:r>
            <a:endParaRPr sz="1600">
              <a:solidFill>
                <a:schemeClr val="lt1"/>
              </a:solidFill>
              <a:latin typeface="Fira Sans"/>
              <a:ea typeface="Fira Sans"/>
              <a:cs typeface="Fira Sans"/>
              <a:sym typeface="Fira Sans"/>
            </a:endParaRPr>
          </a:p>
        </p:txBody>
      </p:sp>
      <p:sp>
        <p:nvSpPr>
          <p:cNvPr id="1488" name="Google Shape;1488;p101"/>
          <p:cNvSpPr/>
          <p:nvPr/>
        </p:nvSpPr>
        <p:spPr>
          <a:xfrm>
            <a:off x="4938615" y="2107004"/>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01"/>
          <p:cNvSpPr txBox="1"/>
          <p:nvPr/>
        </p:nvSpPr>
        <p:spPr>
          <a:xfrm>
            <a:off x="5624658" y="2032500"/>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Earth</a:t>
            </a:r>
            <a:endParaRPr sz="2400">
              <a:solidFill>
                <a:schemeClr val="lt1"/>
              </a:solidFill>
              <a:latin typeface="Abril Fatface"/>
              <a:ea typeface="Abril Fatface"/>
              <a:cs typeface="Abril Fatface"/>
              <a:sym typeface="Abril Fatface"/>
            </a:endParaRPr>
          </a:p>
        </p:txBody>
      </p:sp>
      <p:sp>
        <p:nvSpPr>
          <p:cNvPr id="1490" name="Google Shape;1490;p101"/>
          <p:cNvSpPr txBox="1"/>
          <p:nvPr/>
        </p:nvSpPr>
        <p:spPr>
          <a:xfrm>
            <a:off x="5624653" y="2423625"/>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491" name="Google Shape;1491;p101"/>
          <p:cNvSpPr/>
          <p:nvPr/>
        </p:nvSpPr>
        <p:spPr>
          <a:xfrm>
            <a:off x="4938615" y="2986929"/>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01"/>
          <p:cNvSpPr txBox="1"/>
          <p:nvPr/>
        </p:nvSpPr>
        <p:spPr>
          <a:xfrm>
            <a:off x="5624658" y="2912425"/>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493" name="Google Shape;1493;p101"/>
          <p:cNvSpPr txBox="1"/>
          <p:nvPr/>
        </p:nvSpPr>
        <p:spPr>
          <a:xfrm>
            <a:off x="5624653" y="3303550"/>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1494" name="Google Shape;1494;p101"/>
          <p:cNvSpPr/>
          <p:nvPr/>
        </p:nvSpPr>
        <p:spPr>
          <a:xfrm>
            <a:off x="4938615" y="3866854"/>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01"/>
          <p:cNvSpPr txBox="1"/>
          <p:nvPr/>
        </p:nvSpPr>
        <p:spPr>
          <a:xfrm>
            <a:off x="5624658" y="3792350"/>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496" name="Google Shape;1496;p101"/>
          <p:cNvSpPr txBox="1"/>
          <p:nvPr/>
        </p:nvSpPr>
        <p:spPr>
          <a:xfrm>
            <a:off x="5624653" y="4183475"/>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1497" name="Google Shape;1497;p10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 analysis</a:t>
            </a:r>
            <a:endParaRPr/>
          </a:p>
        </p:txBody>
      </p:sp>
      <p:sp>
        <p:nvSpPr>
          <p:cNvPr id="1498" name="Google Shape;1498;p101"/>
          <p:cNvSpPr/>
          <p:nvPr/>
        </p:nvSpPr>
        <p:spPr>
          <a:xfrm>
            <a:off x="3430200" y="1274403"/>
            <a:ext cx="1222771" cy="3242042"/>
          </a:xfrm>
          <a:custGeom>
            <a:avLst/>
            <a:gdLst/>
            <a:ahLst/>
            <a:cxnLst/>
            <a:rect l="l" t="t" r="r" b="b"/>
            <a:pathLst>
              <a:path w="32357" h="85791" extrusionOk="0">
                <a:moveTo>
                  <a:pt x="17043" y="1"/>
                </a:moveTo>
                <a:cubicBezTo>
                  <a:pt x="12131" y="1"/>
                  <a:pt x="13184" y="5139"/>
                  <a:pt x="13184" y="5139"/>
                </a:cubicBezTo>
                <a:cubicBezTo>
                  <a:pt x="12332" y="5565"/>
                  <a:pt x="12983" y="6793"/>
                  <a:pt x="13058" y="7445"/>
                </a:cubicBezTo>
                <a:cubicBezTo>
                  <a:pt x="13109" y="8096"/>
                  <a:pt x="13510" y="8121"/>
                  <a:pt x="13510" y="8121"/>
                </a:cubicBezTo>
                <a:cubicBezTo>
                  <a:pt x="13735" y="9099"/>
                  <a:pt x="14637" y="10653"/>
                  <a:pt x="14637" y="10653"/>
                </a:cubicBezTo>
                <a:cubicBezTo>
                  <a:pt x="15013" y="14938"/>
                  <a:pt x="10352" y="14838"/>
                  <a:pt x="8071" y="16191"/>
                </a:cubicBezTo>
                <a:cubicBezTo>
                  <a:pt x="5790" y="17545"/>
                  <a:pt x="6417" y="21404"/>
                  <a:pt x="6417" y="24613"/>
                </a:cubicBezTo>
                <a:cubicBezTo>
                  <a:pt x="6417" y="27795"/>
                  <a:pt x="5364" y="30678"/>
                  <a:pt x="4437" y="34688"/>
                </a:cubicBezTo>
                <a:cubicBezTo>
                  <a:pt x="3685" y="37971"/>
                  <a:pt x="3334" y="40352"/>
                  <a:pt x="3234" y="41079"/>
                </a:cubicBezTo>
                <a:cubicBezTo>
                  <a:pt x="2933" y="41129"/>
                  <a:pt x="2256" y="41380"/>
                  <a:pt x="1479" y="42482"/>
                </a:cubicBezTo>
                <a:cubicBezTo>
                  <a:pt x="1028" y="43134"/>
                  <a:pt x="878" y="43760"/>
                  <a:pt x="552" y="44086"/>
                </a:cubicBezTo>
                <a:cubicBezTo>
                  <a:pt x="383" y="44270"/>
                  <a:pt x="531" y="44596"/>
                  <a:pt x="841" y="44596"/>
                </a:cubicBezTo>
                <a:cubicBezTo>
                  <a:pt x="1081" y="44596"/>
                  <a:pt x="1419" y="44399"/>
                  <a:pt x="1780" y="43786"/>
                </a:cubicBezTo>
                <a:lnTo>
                  <a:pt x="1780" y="43786"/>
                </a:lnTo>
                <a:lnTo>
                  <a:pt x="276" y="47319"/>
                </a:lnTo>
                <a:cubicBezTo>
                  <a:pt x="276" y="47319"/>
                  <a:pt x="1" y="47846"/>
                  <a:pt x="452" y="47921"/>
                </a:cubicBezTo>
                <a:cubicBezTo>
                  <a:pt x="462" y="47922"/>
                  <a:pt x="471" y="47923"/>
                  <a:pt x="481" y="47923"/>
                </a:cubicBezTo>
                <a:cubicBezTo>
                  <a:pt x="1144" y="47923"/>
                  <a:pt x="1684" y="45390"/>
                  <a:pt x="1981" y="45390"/>
                </a:cubicBezTo>
                <a:cubicBezTo>
                  <a:pt x="2206" y="45390"/>
                  <a:pt x="778" y="48297"/>
                  <a:pt x="1479" y="48522"/>
                </a:cubicBezTo>
                <a:cubicBezTo>
                  <a:pt x="1507" y="48532"/>
                  <a:pt x="1534" y="48536"/>
                  <a:pt x="1562" y="48536"/>
                </a:cubicBezTo>
                <a:cubicBezTo>
                  <a:pt x="2264" y="48536"/>
                  <a:pt x="2755" y="45539"/>
                  <a:pt x="2905" y="45539"/>
                </a:cubicBezTo>
                <a:cubicBezTo>
                  <a:pt x="2906" y="45539"/>
                  <a:pt x="2907" y="45540"/>
                  <a:pt x="2908" y="45540"/>
                </a:cubicBezTo>
                <a:cubicBezTo>
                  <a:pt x="3084" y="45590"/>
                  <a:pt x="2081" y="48222"/>
                  <a:pt x="2632" y="48422"/>
                </a:cubicBezTo>
                <a:cubicBezTo>
                  <a:pt x="2660" y="48432"/>
                  <a:pt x="2687" y="48436"/>
                  <a:pt x="2713" y="48436"/>
                </a:cubicBezTo>
                <a:cubicBezTo>
                  <a:pt x="3380" y="48436"/>
                  <a:pt x="3401" y="45489"/>
                  <a:pt x="3825" y="45489"/>
                </a:cubicBezTo>
                <a:cubicBezTo>
                  <a:pt x="3828" y="45489"/>
                  <a:pt x="3832" y="45489"/>
                  <a:pt x="3835" y="45490"/>
                </a:cubicBezTo>
                <a:cubicBezTo>
                  <a:pt x="3936" y="45515"/>
                  <a:pt x="3234" y="47720"/>
                  <a:pt x="3735" y="47720"/>
                </a:cubicBezTo>
                <a:cubicBezTo>
                  <a:pt x="4236" y="47720"/>
                  <a:pt x="4236" y="46242"/>
                  <a:pt x="4713" y="45515"/>
                </a:cubicBezTo>
                <a:cubicBezTo>
                  <a:pt x="5139" y="44813"/>
                  <a:pt x="5715" y="42808"/>
                  <a:pt x="5439" y="41806"/>
                </a:cubicBezTo>
                <a:cubicBezTo>
                  <a:pt x="6266" y="39049"/>
                  <a:pt x="8322" y="33535"/>
                  <a:pt x="8798" y="31129"/>
                </a:cubicBezTo>
                <a:cubicBezTo>
                  <a:pt x="9349" y="28422"/>
                  <a:pt x="10277" y="23134"/>
                  <a:pt x="10277" y="23134"/>
                </a:cubicBezTo>
                <a:cubicBezTo>
                  <a:pt x="11154" y="24838"/>
                  <a:pt x="11630" y="32658"/>
                  <a:pt x="10903" y="34738"/>
                </a:cubicBezTo>
                <a:cubicBezTo>
                  <a:pt x="10151" y="36843"/>
                  <a:pt x="8447" y="41881"/>
                  <a:pt x="9174" y="46542"/>
                </a:cubicBezTo>
                <a:cubicBezTo>
                  <a:pt x="9926" y="51229"/>
                  <a:pt x="10527" y="57570"/>
                  <a:pt x="10277" y="63034"/>
                </a:cubicBezTo>
                <a:cubicBezTo>
                  <a:pt x="10026" y="68497"/>
                  <a:pt x="10953" y="74462"/>
                  <a:pt x="11705" y="78598"/>
                </a:cubicBezTo>
                <a:cubicBezTo>
                  <a:pt x="12432" y="82708"/>
                  <a:pt x="11580" y="83761"/>
                  <a:pt x="11028" y="84488"/>
                </a:cubicBezTo>
                <a:cubicBezTo>
                  <a:pt x="10477" y="85214"/>
                  <a:pt x="11580" y="85791"/>
                  <a:pt x="11580" y="85791"/>
                </a:cubicBezTo>
                <a:lnTo>
                  <a:pt x="14412" y="85791"/>
                </a:lnTo>
                <a:cubicBezTo>
                  <a:pt x="15439" y="85791"/>
                  <a:pt x="15139" y="85039"/>
                  <a:pt x="14763" y="82884"/>
                </a:cubicBezTo>
                <a:cubicBezTo>
                  <a:pt x="14412" y="80728"/>
                  <a:pt x="14036" y="79024"/>
                  <a:pt x="14462" y="76192"/>
                </a:cubicBezTo>
                <a:cubicBezTo>
                  <a:pt x="14888" y="73360"/>
                  <a:pt x="15264" y="69726"/>
                  <a:pt x="15013" y="65440"/>
                </a:cubicBezTo>
                <a:cubicBezTo>
                  <a:pt x="14763" y="61129"/>
                  <a:pt x="14838" y="60252"/>
                  <a:pt x="15640" y="57069"/>
                </a:cubicBezTo>
                <a:cubicBezTo>
                  <a:pt x="16442" y="53861"/>
                  <a:pt x="17043" y="44613"/>
                  <a:pt x="17043" y="44613"/>
                </a:cubicBezTo>
                <a:lnTo>
                  <a:pt x="17069" y="44437"/>
                </a:lnTo>
                <a:lnTo>
                  <a:pt x="17069" y="46643"/>
                </a:lnTo>
                <a:cubicBezTo>
                  <a:pt x="17069" y="46643"/>
                  <a:pt x="17495" y="51104"/>
                  <a:pt x="18673" y="53961"/>
                </a:cubicBezTo>
                <a:cubicBezTo>
                  <a:pt x="19851" y="56818"/>
                  <a:pt x="20477" y="62683"/>
                  <a:pt x="21605" y="64162"/>
                </a:cubicBezTo>
                <a:cubicBezTo>
                  <a:pt x="22733" y="65640"/>
                  <a:pt x="22557" y="66969"/>
                  <a:pt x="22632" y="68974"/>
                </a:cubicBezTo>
                <a:cubicBezTo>
                  <a:pt x="22733" y="70979"/>
                  <a:pt x="24562" y="76041"/>
                  <a:pt x="24612" y="78798"/>
                </a:cubicBezTo>
                <a:cubicBezTo>
                  <a:pt x="24663" y="81530"/>
                  <a:pt x="24362" y="83610"/>
                  <a:pt x="24412" y="84588"/>
                </a:cubicBezTo>
                <a:cubicBezTo>
                  <a:pt x="24453" y="85382"/>
                  <a:pt x="24560" y="85779"/>
                  <a:pt x="25432" y="85779"/>
                </a:cubicBezTo>
                <a:cubicBezTo>
                  <a:pt x="25633" y="85779"/>
                  <a:pt x="25875" y="85758"/>
                  <a:pt x="26166" y="85716"/>
                </a:cubicBezTo>
                <a:cubicBezTo>
                  <a:pt x="27745" y="85465"/>
                  <a:pt x="29650" y="85565"/>
                  <a:pt x="29374" y="84813"/>
                </a:cubicBezTo>
                <a:cubicBezTo>
                  <a:pt x="29074" y="84087"/>
                  <a:pt x="27495" y="84187"/>
                  <a:pt x="27394" y="82432"/>
                </a:cubicBezTo>
                <a:cubicBezTo>
                  <a:pt x="27294" y="80653"/>
                  <a:pt x="27344" y="79926"/>
                  <a:pt x="27795" y="74863"/>
                </a:cubicBezTo>
                <a:cubicBezTo>
                  <a:pt x="28247" y="69801"/>
                  <a:pt x="27645" y="65991"/>
                  <a:pt x="26116" y="64111"/>
                </a:cubicBezTo>
                <a:cubicBezTo>
                  <a:pt x="26116" y="64111"/>
                  <a:pt x="26317" y="61906"/>
                  <a:pt x="25640" y="60252"/>
                </a:cubicBezTo>
                <a:cubicBezTo>
                  <a:pt x="24938" y="58573"/>
                  <a:pt x="25389" y="57896"/>
                  <a:pt x="25490" y="55390"/>
                </a:cubicBezTo>
                <a:cubicBezTo>
                  <a:pt x="25590" y="52883"/>
                  <a:pt x="26216" y="48121"/>
                  <a:pt x="25440" y="42958"/>
                </a:cubicBezTo>
                <a:cubicBezTo>
                  <a:pt x="24663" y="37821"/>
                  <a:pt x="22883" y="33259"/>
                  <a:pt x="23685" y="30903"/>
                </a:cubicBezTo>
                <a:cubicBezTo>
                  <a:pt x="24462" y="28547"/>
                  <a:pt x="25239" y="26091"/>
                  <a:pt x="25239" y="26091"/>
                </a:cubicBezTo>
                <a:cubicBezTo>
                  <a:pt x="25239" y="26091"/>
                  <a:pt x="26267" y="28948"/>
                  <a:pt x="26216" y="30302"/>
                </a:cubicBezTo>
                <a:cubicBezTo>
                  <a:pt x="26166" y="31680"/>
                  <a:pt x="27695" y="37971"/>
                  <a:pt x="28673" y="40026"/>
                </a:cubicBezTo>
                <a:cubicBezTo>
                  <a:pt x="29650" y="42081"/>
                  <a:pt x="29274" y="43760"/>
                  <a:pt x="28973" y="44437"/>
                </a:cubicBezTo>
                <a:cubicBezTo>
                  <a:pt x="28673" y="45139"/>
                  <a:pt x="28472" y="46041"/>
                  <a:pt x="28648" y="46693"/>
                </a:cubicBezTo>
                <a:cubicBezTo>
                  <a:pt x="28823" y="47344"/>
                  <a:pt x="28773" y="47771"/>
                  <a:pt x="28773" y="47771"/>
                </a:cubicBezTo>
                <a:cubicBezTo>
                  <a:pt x="28773" y="47771"/>
                  <a:pt x="28701" y="47699"/>
                  <a:pt x="28594" y="47699"/>
                </a:cubicBezTo>
                <a:cubicBezTo>
                  <a:pt x="28511" y="47699"/>
                  <a:pt x="28406" y="47742"/>
                  <a:pt x="28297" y="47896"/>
                </a:cubicBezTo>
                <a:cubicBezTo>
                  <a:pt x="28071" y="48247"/>
                  <a:pt x="28272" y="49124"/>
                  <a:pt x="28998" y="49675"/>
                </a:cubicBezTo>
                <a:cubicBezTo>
                  <a:pt x="29223" y="49846"/>
                  <a:pt x="29448" y="49923"/>
                  <a:pt x="29673" y="49923"/>
                </a:cubicBezTo>
                <a:cubicBezTo>
                  <a:pt x="30177" y="49923"/>
                  <a:pt x="30684" y="49537"/>
                  <a:pt x="31204" y="48948"/>
                </a:cubicBezTo>
                <a:cubicBezTo>
                  <a:pt x="31956" y="48121"/>
                  <a:pt x="32357" y="47896"/>
                  <a:pt x="32206" y="46994"/>
                </a:cubicBezTo>
                <a:cubicBezTo>
                  <a:pt x="32081" y="46091"/>
                  <a:pt x="31805" y="44888"/>
                  <a:pt x="31730" y="44086"/>
                </a:cubicBezTo>
                <a:cubicBezTo>
                  <a:pt x="31630" y="43309"/>
                  <a:pt x="31580" y="40578"/>
                  <a:pt x="31404" y="38247"/>
                </a:cubicBezTo>
                <a:cubicBezTo>
                  <a:pt x="31229" y="35916"/>
                  <a:pt x="30853" y="32557"/>
                  <a:pt x="30001" y="30051"/>
                </a:cubicBezTo>
                <a:cubicBezTo>
                  <a:pt x="29149" y="27520"/>
                  <a:pt x="28422" y="24086"/>
                  <a:pt x="28622" y="22156"/>
                </a:cubicBezTo>
                <a:cubicBezTo>
                  <a:pt x="28848" y="20252"/>
                  <a:pt x="28973" y="15389"/>
                  <a:pt x="25314" y="14537"/>
                </a:cubicBezTo>
                <a:cubicBezTo>
                  <a:pt x="21680" y="13710"/>
                  <a:pt x="19876" y="12482"/>
                  <a:pt x="19876" y="10126"/>
                </a:cubicBezTo>
                <a:cubicBezTo>
                  <a:pt x="19876" y="10126"/>
                  <a:pt x="19926" y="9349"/>
                  <a:pt x="20201" y="8748"/>
                </a:cubicBezTo>
                <a:cubicBezTo>
                  <a:pt x="20201" y="8748"/>
                  <a:pt x="20252" y="8773"/>
                  <a:pt x="20327" y="8773"/>
                </a:cubicBezTo>
                <a:cubicBezTo>
                  <a:pt x="20402" y="8773"/>
                  <a:pt x="20502" y="8748"/>
                  <a:pt x="20602" y="8648"/>
                </a:cubicBezTo>
                <a:cubicBezTo>
                  <a:pt x="20803" y="8447"/>
                  <a:pt x="20803" y="7820"/>
                  <a:pt x="21204" y="7344"/>
                </a:cubicBezTo>
                <a:cubicBezTo>
                  <a:pt x="21605" y="6868"/>
                  <a:pt x="21881" y="5665"/>
                  <a:pt x="20978" y="5389"/>
                </a:cubicBezTo>
                <a:cubicBezTo>
                  <a:pt x="20978" y="5389"/>
                  <a:pt x="21379" y="2708"/>
                  <a:pt x="20427" y="1454"/>
                </a:cubicBezTo>
                <a:cubicBezTo>
                  <a:pt x="19475" y="226"/>
                  <a:pt x="17069" y="1"/>
                  <a:pt x="17069" y="1"/>
                </a:cubicBezTo>
                <a:lnTo>
                  <a:pt x="17069" y="226"/>
                </a:lnTo>
                <a:lnTo>
                  <a:pt x="17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01"/>
          <p:cNvSpPr/>
          <p:nvPr/>
        </p:nvSpPr>
        <p:spPr>
          <a:xfrm>
            <a:off x="3883158" y="1917911"/>
            <a:ext cx="402140" cy="388967"/>
          </a:xfrm>
          <a:custGeom>
            <a:avLst/>
            <a:gdLst/>
            <a:ahLst/>
            <a:cxnLst/>
            <a:rect l="l" t="t" r="r" b="b"/>
            <a:pathLst>
              <a:path w="11204" h="10837" extrusionOk="0">
                <a:moveTo>
                  <a:pt x="5602" y="0"/>
                </a:moveTo>
                <a:cubicBezTo>
                  <a:pt x="5533" y="0"/>
                  <a:pt x="5464" y="19"/>
                  <a:pt x="5389" y="57"/>
                </a:cubicBezTo>
                <a:cubicBezTo>
                  <a:pt x="5314" y="82"/>
                  <a:pt x="5264" y="182"/>
                  <a:pt x="5264" y="282"/>
                </a:cubicBezTo>
                <a:lnTo>
                  <a:pt x="5314" y="3415"/>
                </a:lnTo>
                <a:cubicBezTo>
                  <a:pt x="5314" y="3415"/>
                  <a:pt x="5214" y="3604"/>
                  <a:pt x="5132" y="3604"/>
                </a:cubicBezTo>
                <a:cubicBezTo>
                  <a:pt x="5091" y="3604"/>
                  <a:pt x="5055" y="3557"/>
                  <a:pt x="5038" y="3415"/>
                </a:cubicBezTo>
                <a:cubicBezTo>
                  <a:pt x="4988" y="2989"/>
                  <a:pt x="4988" y="1310"/>
                  <a:pt x="4813" y="909"/>
                </a:cubicBezTo>
                <a:cubicBezTo>
                  <a:pt x="4704" y="646"/>
                  <a:pt x="4425" y="450"/>
                  <a:pt x="4085" y="450"/>
                </a:cubicBezTo>
                <a:cubicBezTo>
                  <a:pt x="3874" y="450"/>
                  <a:pt x="3640" y="526"/>
                  <a:pt x="3409" y="708"/>
                </a:cubicBezTo>
                <a:cubicBezTo>
                  <a:pt x="2782" y="1209"/>
                  <a:pt x="1028" y="4016"/>
                  <a:pt x="627" y="5520"/>
                </a:cubicBezTo>
                <a:cubicBezTo>
                  <a:pt x="226" y="6999"/>
                  <a:pt x="0" y="8854"/>
                  <a:pt x="76" y="9580"/>
                </a:cubicBezTo>
                <a:cubicBezTo>
                  <a:pt x="124" y="10278"/>
                  <a:pt x="333" y="10837"/>
                  <a:pt x="948" y="10837"/>
                </a:cubicBezTo>
                <a:cubicBezTo>
                  <a:pt x="974" y="10837"/>
                  <a:pt x="1001" y="10836"/>
                  <a:pt x="1028" y="10834"/>
                </a:cubicBezTo>
                <a:cubicBezTo>
                  <a:pt x="1705" y="10783"/>
                  <a:pt x="2432" y="10357"/>
                  <a:pt x="2607" y="10182"/>
                </a:cubicBezTo>
                <a:cubicBezTo>
                  <a:pt x="2782" y="10006"/>
                  <a:pt x="2833" y="9756"/>
                  <a:pt x="3409" y="9756"/>
                </a:cubicBezTo>
                <a:cubicBezTo>
                  <a:pt x="3960" y="9756"/>
                  <a:pt x="4687" y="9631"/>
                  <a:pt x="4863" y="9104"/>
                </a:cubicBezTo>
                <a:cubicBezTo>
                  <a:pt x="5038" y="8553"/>
                  <a:pt x="5264" y="7124"/>
                  <a:pt x="5314" y="6523"/>
                </a:cubicBezTo>
                <a:cubicBezTo>
                  <a:pt x="5364" y="5921"/>
                  <a:pt x="5264" y="5570"/>
                  <a:pt x="5314" y="5094"/>
                </a:cubicBezTo>
                <a:cubicBezTo>
                  <a:pt x="5364" y="4618"/>
                  <a:pt x="5364" y="4192"/>
                  <a:pt x="5364" y="4192"/>
                </a:cubicBezTo>
                <a:cubicBezTo>
                  <a:pt x="5364" y="4192"/>
                  <a:pt x="5464" y="4267"/>
                  <a:pt x="5589" y="4267"/>
                </a:cubicBezTo>
                <a:cubicBezTo>
                  <a:pt x="5740" y="4267"/>
                  <a:pt x="5840" y="4192"/>
                  <a:pt x="5840" y="4192"/>
                </a:cubicBezTo>
                <a:cubicBezTo>
                  <a:pt x="5840" y="4192"/>
                  <a:pt x="5840" y="4618"/>
                  <a:pt x="5890" y="5094"/>
                </a:cubicBezTo>
                <a:cubicBezTo>
                  <a:pt x="5940" y="5570"/>
                  <a:pt x="5840" y="5921"/>
                  <a:pt x="5890" y="6523"/>
                </a:cubicBezTo>
                <a:cubicBezTo>
                  <a:pt x="5940" y="7124"/>
                  <a:pt x="6166" y="8553"/>
                  <a:pt x="6341" y="9104"/>
                </a:cubicBezTo>
                <a:cubicBezTo>
                  <a:pt x="6517" y="9631"/>
                  <a:pt x="7244" y="9756"/>
                  <a:pt x="7820" y="9756"/>
                </a:cubicBezTo>
                <a:cubicBezTo>
                  <a:pt x="8371" y="9756"/>
                  <a:pt x="8447" y="10006"/>
                  <a:pt x="8597" y="10182"/>
                </a:cubicBezTo>
                <a:cubicBezTo>
                  <a:pt x="8772" y="10357"/>
                  <a:pt x="9499" y="10783"/>
                  <a:pt x="10176" y="10834"/>
                </a:cubicBezTo>
                <a:cubicBezTo>
                  <a:pt x="10204" y="10836"/>
                  <a:pt x="10232" y="10837"/>
                  <a:pt x="10259" y="10837"/>
                </a:cubicBezTo>
                <a:cubicBezTo>
                  <a:pt x="10896" y="10837"/>
                  <a:pt x="11105" y="10278"/>
                  <a:pt x="11153" y="9580"/>
                </a:cubicBezTo>
                <a:cubicBezTo>
                  <a:pt x="11204" y="8854"/>
                  <a:pt x="10978" y="6999"/>
                  <a:pt x="10577" y="5520"/>
                </a:cubicBezTo>
                <a:cubicBezTo>
                  <a:pt x="10176" y="4016"/>
                  <a:pt x="8447" y="1209"/>
                  <a:pt x="7820" y="708"/>
                </a:cubicBezTo>
                <a:cubicBezTo>
                  <a:pt x="7580" y="526"/>
                  <a:pt x="7340" y="450"/>
                  <a:pt x="7125" y="450"/>
                </a:cubicBezTo>
                <a:cubicBezTo>
                  <a:pt x="6779" y="450"/>
                  <a:pt x="6500" y="646"/>
                  <a:pt x="6391" y="909"/>
                </a:cubicBezTo>
                <a:cubicBezTo>
                  <a:pt x="6241" y="1310"/>
                  <a:pt x="6241" y="2989"/>
                  <a:pt x="6166" y="3415"/>
                </a:cubicBezTo>
                <a:cubicBezTo>
                  <a:pt x="6149" y="3557"/>
                  <a:pt x="6113" y="3604"/>
                  <a:pt x="6072" y="3604"/>
                </a:cubicBezTo>
                <a:cubicBezTo>
                  <a:pt x="5990" y="3604"/>
                  <a:pt x="5890" y="3415"/>
                  <a:pt x="5890" y="3415"/>
                </a:cubicBezTo>
                <a:lnTo>
                  <a:pt x="5940" y="282"/>
                </a:lnTo>
                <a:cubicBezTo>
                  <a:pt x="5940" y="182"/>
                  <a:pt x="5890" y="82"/>
                  <a:pt x="5815" y="57"/>
                </a:cubicBezTo>
                <a:cubicBezTo>
                  <a:pt x="5740" y="19"/>
                  <a:pt x="5671" y="0"/>
                  <a:pt x="5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1"/>
          <p:cNvSpPr/>
          <p:nvPr/>
        </p:nvSpPr>
        <p:spPr>
          <a:xfrm>
            <a:off x="3953034" y="1357961"/>
            <a:ext cx="239295" cy="218837"/>
          </a:xfrm>
          <a:custGeom>
            <a:avLst/>
            <a:gdLst/>
            <a:ahLst/>
            <a:cxnLst/>
            <a:rect l="l" t="t" r="r" b="b"/>
            <a:pathLst>
              <a:path w="6667" h="6097" extrusionOk="0">
                <a:moveTo>
                  <a:pt x="2408" y="1"/>
                </a:moveTo>
                <a:cubicBezTo>
                  <a:pt x="1965" y="1"/>
                  <a:pt x="1434" y="104"/>
                  <a:pt x="978" y="733"/>
                </a:cubicBezTo>
                <a:cubicBezTo>
                  <a:pt x="376" y="1586"/>
                  <a:pt x="0" y="2237"/>
                  <a:pt x="226" y="3215"/>
                </a:cubicBezTo>
                <a:cubicBezTo>
                  <a:pt x="376" y="3841"/>
                  <a:pt x="652" y="4092"/>
                  <a:pt x="1028" y="4242"/>
                </a:cubicBezTo>
                <a:cubicBezTo>
                  <a:pt x="1328" y="4368"/>
                  <a:pt x="1579" y="4443"/>
                  <a:pt x="1579" y="4443"/>
                </a:cubicBezTo>
                <a:cubicBezTo>
                  <a:pt x="1579" y="4443"/>
                  <a:pt x="1755" y="4944"/>
                  <a:pt x="2256" y="5044"/>
                </a:cubicBezTo>
                <a:cubicBezTo>
                  <a:pt x="2632" y="5119"/>
                  <a:pt x="3033" y="5195"/>
                  <a:pt x="3033" y="5195"/>
                </a:cubicBezTo>
                <a:lnTo>
                  <a:pt x="3108" y="5921"/>
                </a:lnTo>
                <a:cubicBezTo>
                  <a:pt x="3108" y="5997"/>
                  <a:pt x="3158" y="6072"/>
                  <a:pt x="3233" y="6097"/>
                </a:cubicBezTo>
                <a:lnTo>
                  <a:pt x="3434" y="6097"/>
                </a:lnTo>
                <a:cubicBezTo>
                  <a:pt x="3509" y="6072"/>
                  <a:pt x="3559" y="5997"/>
                  <a:pt x="3559" y="5921"/>
                </a:cubicBezTo>
                <a:lnTo>
                  <a:pt x="3634" y="5195"/>
                </a:lnTo>
                <a:cubicBezTo>
                  <a:pt x="3634" y="5195"/>
                  <a:pt x="4035" y="5119"/>
                  <a:pt x="4411" y="5044"/>
                </a:cubicBezTo>
                <a:cubicBezTo>
                  <a:pt x="4912" y="4944"/>
                  <a:pt x="5063" y="4443"/>
                  <a:pt x="5063" y="4443"/>
                </a:cubicBezTo>
                <a:cubicBezTo>
                  <a:pt x="5063" y="4443"/>
                  <a:pt x="5339" y="4368"/>
                  <a:pt x="5639" y="4242"/>
                </a:cubicBezTo>
                <a:cubicBezTo>
                  <a:pt x="6015" y="4092"/>
                  <a:pt x="6291" y="3841"/>
                  <a:pt x="6441" y="3215"/>
                </a:cubicBezTo>
                <a:cubicBezTo>
                  <a:pt x="6667" y="2237"/>
                  <a:pt x="6291" y="1586"/>
                  <a:pt x="5689" y="733"/>
                </a:cubicBezTo>
                <a:cubicBezTo>
                  <a:pt x="5233" y="104"/>
                  <a:pt x="4702" y="1"/>
                  <a:pt x="4259" y="1"/>
                </a:cubicBezTo>
                <a:cubicBezTo>
                  <a:pt x="4190" y="1"/>
                  <a:pt x="4124" y="3"/>
                  <a:pt x="4060" y="7"/>
                </a:cubicBezTo>
                <a:cubicBezTo>
                  <a:pt x="3333" y="32"/>
                  <a:pt x="3333" y="633"/>
                  <a:pt x="3333" y="633"/>
                </a:cubicBezTo>
                <a:cubicBezTo>
                  <a:pt x="3333" y="633"/>
                  <a:pt x="3333" y="32"/>
                  <a:pt x="2607" y="7"/>
                </a:cubicBezTo>
                <a:cubicBezTo>
                  <a:pt x="2543" y="3"/>
                  <a:pt x="2477" y="1"/>
                  <a:pt x="24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01"/>
          <p:cNvSpPr/>
          <p:nvPr/>
        </p:nvSpPr>
        <p:spPr>
          <a:xfrm>
            <a:off x="3973543" y="2217287"/>
            <a:ext cx="286099" cy="354474"/>
          </a:xfrm>
          <a:custGeom>
            <a:avLst/>
            <a:gdLst/>
            <a:ahLst/>
            <a:cxnLst/>
            <a:rect l="l" t="t" r="r" b="b"/>
            <a:pathLst>
              <a:path w="7971" h="9876" extrusionOk="0">
                <a:moveTo>
                  <a:pt x="3084" y="1"/>
                </a:moveTo>
                <a:cubicBezTo>
                  <a:pt x="3084" y="1"/>
                  <a:pt x="2633" y="2407"/>
                  <a:pt x="3334" y="3459"/>
                </a:cubicBezTo>
                <a:cubicBezTo>
                  <a:pt x="3685" y="3986"/>
                  <a:pt x="4312" y="4111"/>
                  <a:pt x="4312" y="4111"/>
                </a:cubicBezTo>
                <a:cubicBezTo>
                  <a:pt x="4312" y="4111"/>
                  <a:pt x="4237" y="4437"/>
                  <a:pt x="4412" y="4688"/>
                </a:cubicBezTo>
                <a:cubicBezTo>
                  <a:pt x="4562" y="4963"/>
                  <a:pt x="4738" y="5189"/>
                  <a:pt x="4738" y="5189"/>
                </a:cubicBezTo>
                <a:cubicBezTo>
                  <a:pt x="4738" y="5189"/>
                  <a:pt x="4613" y="5289"/>
                  <a:pt x="4512" y="5615"/>
                </a:cubicBezTo>
                <a:cubicBezTo>
                  <a:pt x="4412" y="5941"/>
                  <a:pt x="4412" y="6317"/>
                  <a:pt x="4412" y="6317"/>
                </a:cubicBezTo>
                <a:cubicBezTo>
                  <a:pt x="4412" y="6317"/>
                  <a:pt x="4237" y="6367"/>
                  <a:pt x="3986" y="6592"/>
                </a:cubicBezTo>
                <a:cubicBezTo>
                  <a:pt x="3710" y="6793"/>
                  <a:pt x="3435" y="7344"/>
                  <a:pt x="3435" y="7344"/>
                </a:cubicBezTo>
                <a:cubicBezTo>
                  <a:pt x="3435" y="7344"/>
                  <a:pt x="3269" y="7178"/>
                  <a:pt x="2985" y="7178"/>
                </a:cubicBezTo>
                <a:cubicBezTo>
                  <a:pt x="2937" y="7178"/>
                  <a:pt x="2887" y="7183"/>
                  <a:pt x="2833" y="7194"/>
                </a:cubicBezTo>
                <a:cubicBezTo>
                  <a:pt x="2457" y="7244"/>
                  <a:pt x="2257" y="7394"/>
                  <a:pt x="2081" y="7394"/>
                </a:cubicBezTo>
                <a:cubicBezTo>
                  <a:pt x="1931" y="7394"/>
                  <a:pt x="1755" y="7068"/>
                  <a:pt x="1229" y="6968"/>
                </a:cubicBezTo>
                <a:cubicBezTo>
                  <a:pt x="1153" y="6957"/>
                  <a:pt x="1083" y="6951"/>
                  <a:pt x="1017" y="6951"/>
                </a:cubicBezTo>
                <a:cubicBezTo>
                  <a:pt x="515" y="6951"/>
                  <a:pt x="281" y="7293"/>
                  <a:pt x="126" y="8046"/>
                </a:cubicBezTo>
                <a:cubicBezTo>
                  <a:pt x="1" y="8823"/>
                  <a:pt x="151" y="9875"/>
                  <a:pt x="151" y="9875"/>
                </a:cubicBezTo>
                <a:lnTo>
                  <a:pt x="778" y="9775"/>
                </a:lnTo>
                <a:cubicBezTo>
                  <a:pt x="778" y="9775"/>
                  <a:pt x="678" y="8647"/>
                  <a:pt x="778" y="8372"/>
                </a:cubicBezTo>
                <a:cubicBezTo>
                  <a:pt x="877" y="8154"/>
                  <a:pt x="960" y="8015"/>
                  <a:pt x="1101" y="8015"/>
                </a:cubicBezTo>
                <a:cubicBezTo>
                  <a:pt x="1139" y="8015"/>
                  <a:pt x="1181" y="8025"/>
                  <a:pt x="1229" y="8046"/>
                </a:cubicBezTo>
                <a:cubicBezTo>
                  <a:pt x="1405" y="8134"/>
                  <a:pt x="1523" y="8280"/>
                  <a:pt x="1686" y="8280"/>
                </a:cubicBezTo>
                <a:cubicBezTo>
                  <a:pt x="1708" y="8280"/>
                  <a:pt x="1731" y="8278"/>
                  <a:pt x="1755" y="8271"/>
                </a:cubicBezTo>
                <a:cubicBezTo>
                  <a:pt x="1910" y="8237"/>
                  <a:pt x="1805" y="8167"/>
                  <a:pt x="1829" y="8167"/>
                </a:cubicBezTo>
                <a:cubicBezTo>
                  <a:pt x="1841" y="8167"/>
                  <a:pt x="1879" y="8182"/>
                  <a:pt x="1981" y="8221"/>
                </a:cubicBezTo>
                <a:cubicBezTo>
                  <a:pt x="2307" y="8322"/>
                  <a:pt x="2507" y="8748"/>
                  <a:pt x="3334" y="8973"/>
                </a:cubicBezTo>
                <a:cubicBezTo>
                  <a:pt x="3572" y="9033"/>
                  <a:pt x="3878" y="9075"/>
                  <a:pt x="4216" y="9075"/>
                </a:cubicBezTo>
                <a:cubicBezTo>
                  <a:pt x="5018" y="9075"/>
                  <a:pt x="5998" y="8839"/>
                  <a:pt x="6668" y="8046"/>
                </a:cubicBezTo>
                <a:cubicBezTo>
                  <a:pt x="7645" y="6918"/>
                  <a:pt x="7971" y="5389"/>
                  <a:pt x="7319" y="3986"/>
                </a:cubicBezTo>
                <a:cubicBezTo>
                  <a:pt x="6798" y="2863"/>
                  <a:pt x="6389" y="2751"/>
                  <a:pt x="5964" y="2751"/>
                </a:cubicBezTo>
                <a:cubicBezTo>
                  <a:pt x="5858" y="2751"/>
                  <a:pt x="5750" y="2758"/>
                  <a:pt x="5640" y="2758"/>
                </a:cubicBezTo>
                <a:cubicBezTo>
                  <a:pt x="5114" y="2758"/>
                  <a:pt x="4888" y="3284"/>
                  <a:pt x="4412" y="3284"/>
                </a:cubicBezTo>
                <a:cubicBezTo>
                  <a:pt x="3911" y="3284"/>
                  <a:pt x="3961" y="3184"/>
                  <a:pt x="3760" y="2708"/>
                </a:cubicBezTo>
                <a:cubicBezTo>
                  <a:pt x="3660" y="2432"/>
                  <a:pt x="3585" y="1530"/>
                  <a:pt x="3585" y="1530"/>
                </a:cubicBezTo>
                <a:lnTo>
                  <a:pt x="3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1"/>
          <p:cNvSpPr/>
          <p:nvPr/>
        </p:nvSpPr>
        <p:spPr>
          <a:xfrm>
            <a:off x="3899050" y="2550380"/>
            <a:ext cx="339184" cy="377661"/>
          </a:xfrm>
          <a:custGeom>
            <a:avLst/>
            <a:gdLst/>
            <a:ahLst/>
            <a:cxnLst/>
            <a:rect l="l" t="t" r="r" b="b"/>
            <a:pathLst>
              <a:path w="9450" h="10522" extrusionOk="0">
                <a:moveTo>
                  <a:pt x="8245" y="0"/>
                </a:moveTo>
                <a:cubicBezTo>
                  <a:pt x="7907" y="0"/>
                  <a:pt x="7820" y="306"/>
                  <a:pt x="7820" y="306"/>
                </a:cubicBezTo>
                <a:cubicBezTo>
                  <a:pt x="7820" y="306"/>
                  <a:pt x="7692" y="114"/>
                  <a:pt x="7512" y="114"/>
                </a:cubicBezTo>
                <a:cubicBezTo>
                  <a:pt x="7467" y="114"/>
                  <a:pt x="7419" y="126"/>
                  <a:pt x="7369" y="156"/>
                </a:cubicBezTo>
                <a:cubicBezTo>
                  <a:pt x="7093" y="306"/>
                  <a:pt x="7043" y="506"/>
                  <a:pt x="7043" y="506"/>
                </a:cubicBezTo>
                <a:cubicBezTo>
                  <a:pt x="7043" y="506"/>
                  <a:pt x="6983" y="462"/>
                  <a:pt x="6897" y="462"/>
                </a:cubicBezTo>
                <a:cubicBezTo>
                  <a:pt x="6824" y="462"/>
                  <a:pt x="6733" y="493"/>
                  <a:pt x="6642" y="607"/>
                </a:cubicBezTo>
                <a:cubicBezTo>
                  <a:pt x="6442" y="857"/>
                  <a:pt x="6141" y="907"/>
                  <a:pt x="6141" y="907"/>
                </a:cubicBezTo>
                <a:lnTo>
                  <a:pt x="5815" y="1083"/>
                </a:lnTo>
                <a:cubicBezTo>
                  <a:pt x="5514" y="1233"/>
                  <a:pt x="5364" y="1484"/>
                  <a:pt x="5364" y="1484"/>
                </a:cubicBezTo>
                <a:cubicBezTo>
                  <a:pt x="5364" y="1484"/>
                  <a:pt x="5113" y="1434"/>
                  <a:pt x="4863" y="1434"/>
                </a:cubicBezTo>
                <a:cubicBezTo>
                  <a:pt x="4587" y="1434"/>
                  <a:pt x="4386" y="1584"/>
                  <a:pt x="4386" y="1584"/>
                </a:cubicBezTo>
                <a:cubicBezTo>
                  <a:pt x="4386" y="1584"/>
                  <a:pt x="4186" y="1484"/>
                  <a:pt x="3985" y="1484"/>
                </a:cubicBezTo>
                <a:cubicBezTo>
                  <a:pt x="3785" y="1484"/>
                  <a:pt x="3484" y="1434"/>
                  <a:pt x="3484" y="1434"/>
                </a:cubicBezTo>
                <a:cubicBezTo>
                  <a:pt x="3484" y="1434"/>
                  <a:pt x="3434" y="1183"/>
                  <a:pt x="3158" y="1083"/>
                </a:cubicBezTo>
                <a:cubicBezTo>
                  <a:pt x="3075" y="1041"/>
                  <a:pt x="3002" y="1027"/>
                  <a:pt x="2943" y="1027"/>
                </a:cubicBezTo>
                <a:cubicBezTo>
                  <a:pt x="2824" y="1027"/>
                  <a:pt x="2757" y="1083"/>
                  <a:pt x="2757" y="1083"/>
                </a:cubicBezTo>
                <a:cubicBezTo>
                  <a:pt x="2757" y="1083"/>
                  <a:pt x="2707" y="807"/>
                  <a:pt x="2507" y="657"/>
                </a:cubicBezTo>
                <a:cubicBezTo>
                  <a:pt x="2386" y="567"/>
                  <a:pt x="2284" y="549"/>
                  <a:pt x="2222" y="549"/>
                </a:cubicBezTo>
                <a:cubicBezTo>
                  <a:pt x="2180" y="549"/>
                  <a:pt x="2156" y="557"/>
                  <a:pt x="2156" y="557"/>
                </a:cubicBezTo>
                <a:lnTo>
                  <a:pt x="1980" y="356"/>
                </a:lnTo>
                <a:cubicBezTo>
                  <a:pt x="1980" y="356"/>
                  <a:pt x="1893" y="344"/>
                  <a:pt x="1748" y="344"/>
                </a:cubicBezTo>
                <a:cubicBezTo>
                  <a:pt x="1604" y="344"/>
                  <a:pt x="1404" y="356"/>
                  <a:pt x="1178" y="406"/>
                </a:cubicBezTo>
                <a:cubicBezTo>
                  <a:pt x="702" y="506"/>
                  <a:pt x="752" y="707"/>
                  <a:pt x="752" y="707"/>
                </a:cubicBezTo>
                <a:cubicBezTo>
                  <a:pt x="752" y="707"/>
                  <a:pt x="552" y="757"/>
                  <a:pt x="301" y="1334"/>
                </a:cubicBezTo>
                <a:cubicBezTo>
                  <a:pt x="50" y="1885"/>
                  <a:pt x="251" y="2085"/>
                  <a:pt x="201" y="2411"/>
                </a:cubicBezTo>
                <a:cubicBezTo>
                  <a:pt x="151" y="2712"/>
                  <a:pt x="301" y="2762"/>
                  <a:pt x="301" y="2762"/>
                </a:cubicBezTo>
                <a:lnTo>
                  <a:pt x="301" y="2963"/>
                </a:lnTo>
                <a:cubicBezTo>
                  <a:pt x="301" y="3163"/>
                  <a:pt x="401" y="3464"/>
                  <a:pt x="301" y="3740"/>
                </a:cubicBezTo>
                <a:cubicBezTo>
                  <a:pt x="201" y="3990"/>
                  <a:pt x="201" y="3940"/>
                  <a:pt x="251" y="4241"/>
                </a:cubicBezTo>
                <a:cubicBezTo>
                  <a:pt x="301" y="4542"/>
                  <a:pt x="201" y="4642"/>
                  <a:pt x="151" y="4867"/>
                </a:cubicBezTo>
                <a:cubicBezTo>
                  <a:pt x="101" y="5068"/>
                  <a:pt x="201" y="5319"/>
                  <a:pt x="201" y="5319"/>
                </a:cubicBezTo>
                <a:lnTo>
                  <a:pt x="101" y="5720"/>
                </a:lnTo>
                <a:cubicBezTo>
                  <a:pt x="0" y="6146"/>
                  <a:pt x="301" y="6446"/>
                  <a:pt x="301" y="6446"/>
                </a:cubicBezTo>
                <a:cubicBezTo>
                  <a:pt x="301" y="6446"/>
                  <a:pt x="351" y="7048"/>
                  <a:pt x="752" y="7349"/>
                </a:cubicBezTo>
                <a:cubicBezTo>
                  <a:pt x="881" y="7447"/>
                  <a:pt x="998" y="7482"/>
                  <a:pt x="1099" y="7482"/>
                </a:cubicBezTo>
                <a:cubicBezTo>
                  <a:pt x="1333" y="7482"/>
                  <a:pt x="1479" y="7299"/>
                  <a:pt x="1479" y="7299"/>
                </a:cubicBezTo>
                <a:cubicBezTo>
                  <a:pt x="1479" y="7299"/>
                  <a:pt x="1579" y="7725"/>
                  <a:pt x="1730" y="7975"/>
                </a:cubicBezTo>
                <a:cubicBezTo>
                  <a:pt x="1880" y="8226"/>
                  <a:pt x="2256" y="8527"/>
                  <a:pt x="2256" y="8527"/>
                </a:cubicBezTo>
                <a:cubicBezTo>
                  <a:pt x="2607" y="8527"/>
                  <a:pt x="2457" y="8426"/>
                  <a:pt x="2507" y="8226"/>
                </a:cubicBezTo>
                <a:cubicBezTo>
                  <a:pt x="2557" y="8025"/>
                  <a:pt x="2106" y="7875"/>
                  <a:pt x="1930" y="7725"/>
                </a:cubicBezTo>
                <a:cubicBezTo>
                  <a:pt x="1780" y="7574"/>
                  <a:pt x="1730" y="7148"/>
                  <a:pt x="1730" y="7148"/>
                </a:cubicBezTo>
                <a:cubicBezTo>
                  <a:pt x="1730" y="7148"/>
                  <a:pt x="2030" y="6847"/>
                  <a:pt x="2206" y="6547"/>
                </a:cubicBezTo>
                <a:cubicBezTo>
                  <a:pt x="2356" y="6246"/>
                  <a:pt x="2156" y="5970"/>
                  <a:pt x="1980" y="5569"/>
                </a:cubicBezTo>
                <a:cubicBezTo>
                  <a:pt x="1880" y="5302"/>
                  <a:pt x="1758" y="5257"/>
                  <a:pt x="1687" y="5257"/>
                </a:cubicBezTo>
                <a:cubicBezTo>
                  <a:pt x="1652" y="5257"/>
                  <a:pt x="1629" y="5268"/>
                  <a:pt x="1629" y="5268"/>
                </a:cubicBezTo>
                <a:cubicBezTo>
                  <a:pt x="1629" y="5268"/>
                  <a:pt x="1730" y="4867"/>
                  <a:pt x="1680" y="4542"/>
                </a:cubicBezTo>
                <a:cubicBezTo>
                  <a:pt x="1629" y="4241"/>
                  <a:pt x="1529" y="4241"/>
                  <a:pt x="1529" y="4241"/>
                </a:cubicBezTo>
                <a:cubicBezTo>
                  <a:pt x="1529" y="4241"/>
                  <a:pt x="1629" y="3790"/>
                  <a:pt x="1680" y="3589"/>
                </a:cubicBezTo>
                <a:cubicBezTo>
                  <a:pt x="1730" y="3364"/>
                  <a:pt x="1379" y="2913"/>
                  <a:pt x="1379" y="2913"/>
                </a:cubicBezTo>
                <a:cubicBezTo>
                  <a:pt x="1379" y="2913"/>
                  <a:pt x="1529" y="2562"/>
                  <a:pt x="1680" y="2361"/>
                </a:cubicBezTo>
                <a:cubicBezTo>
                  <a:pt x="1830" y="2136"/>
                  <a:pt x="1680" y="1885"/>
                  <a:pt x="1680" y="1885"/>
                </a:cubicBezTo>
                <a:lnTo>
                  <a:pt x="1680" y="1885"/>
                </a:lnTo>
                <a:lnTo>
                  <a:pt x="2106" y="1935"/>
                </a:lnTo>
                <a:cubicBezTo>
                  <a:pt x="2106" y="1935"/>
                  <a:pt x="2256" y="2411"/>
                  <a:pt x="2507" y="2512"/>
                </a:cubicBezTo>
                <a:cubicBezTo>
                  <a:pt x="2542" y="2526"/>
                  <a:pt x="2578" y="2532"/>
                  <a:pt x="2613" y="2532"/>
                </a:cubicBezTo>
                <a:cubicBezTo>
                  <a:pt x="2824" y="2532"/>
                  <a:pt x="3008" y="2311"/>
                  <a:pt x="3008" y="2311"/>
                </a:cubicBezTo>
                <a:cubicBezTo>
                  <a:pt x="3008" y="2311"/>
                  <a:pt x="3259" y="2662"/>
                  <a:pt x="3685" y="2662"/>
                </a:cubicBezTo>
                <a:cubicBezTo>
                  <a:pt x="4086" y="2662"/>
                  <a:pt x="4436" y="2512"/>
                  <a:pt x="4436" y="2512"/>
                </a:cubicBezTo>
                <a:cubicBezTo>
                  <a:pt x="4436" y="2512"/>
                  <a:pt x="4863" y="2762"/>
                  <a:pt x="5213" y="2762"/>
                </a:cubicBezTo>
                <a:cubicBezTo>
                  <a:pt x="5564" y="2762"/>
                  <a:pt x="5665" y="2361"/>
                  <a:pt x="5665" y="2361"/>
                </a:cubicBezTo>
                <a:cubicBezTo>
                  <a:pt x="5665" y="2361"/>
                  <a:pt x="5937" y="2425"/>
                  <a:pt x="6149" y="2425"/>
                </a:cubicBezTo>
                <a:cubicBezTo>
                  <a:pt x="6202" y="2425"/>
                  <a:pt x="6251" y="2421"/>
                  <a:pt x="6291" y="2411"/>
                </a:cubicBezTo>
                <a:cubicBezTo>
                  <a:pt x="6492" y="2361"/>
                  <a:pt x="6692" y="2085"/>
                  <a:pt x="6692" y="2085"/>
                </a:cubicBezTo>
                <a:cubicBezTo>
                  <a:pt x="6692" y="2085"/>
                  <a:pt x="6758" y="2118"/>
                  <a:pt x="6884" y="2118"/>
                </a:cubicBezTo>
                <a:cubicBezTo>
                  <a:pt x="6979" y="2118"/>
                  <a:pt x="7107" y="2100"/>
                  <a:pt x="7269" y="2035"/>
                </a:cubicBezTo>
                <a:cubicBezTo>
                  <a:pt x="7619" y="1885"/>
                  <a:pt x="7870" y="1684"/>
                  <a:pt x="7870" y="1684"/>
                </a:cubicBezTo>
                <a:lnTo>
                  <a:pt x="7870" y="1684"/>
                </a:lnTo>
                <a:cubicBezTo>
                  <a:pt x="7870" y="1685"/>
                  <a:pt x="7720" y="2461"/>
                  <a:pt x="7820" y="2762"/>
                </a:cubicBezTo>
                <a:cubicBezTo>
                  <a:pt x="7920" y="3063"/>
                  <a:pt x="7970" y="3414"/>
                  <a:pt x="7970" y="3414"/>
                </a:cubicBezTo>
                <a:cubicBezTo>
                  <a:pt x="7970" y="3414"/>
                  <a:pt x="7720" y="3740"/>
                  <a:pt x="7670" y="4090"/>
                </a:cubicBezTo>
                <a:cubicBezTo>
                  <a:pt x="7619" y="4441"/>
                  <a:pt x="7870" y="4918"/>
                  <a:pt x="7870" y="4918"/>
                </a:cubicBezTo>
                <a:lnTo>
                  <a:pt x="7770" y="5319"/>
                </a:lnTo>
                <a:cubicBezTo>
                  <a:pt x="7670" y="5720"/>
                  <a:pt x="7870" y="5970"/>
                  <a:pt x="7870" y="5970"/>
                </a:cubicBezTo>
                <a:lnTo>
                  <a:pt x="7720" y="6346"/>
                </a:lnTo>
                <a:cubicBezTo>
                  <a:pt x="7569" y="6697"/>
                  <a:pt x="7720" y="6797"/>
                  <a:pt x="7720" y="6797"/>
                </a:cubicBezTo>
                <a:lnTo>
                  <a:pt x="7519" y="6998"/>
                </a:lnTo>
                <a:cubicBezTo>
                  <a:pt x="7319" y="7198"/>
                  <a:pt x="7469" y="7299"/>
                  <a:pt x="7469" y="7299"/>
                </a:cubicBezTo>
                <a:lnTo>
                  <a:pt x="7043" y="7725"/>
                </a:lnTo>
                <a:cubicBezTo>
                  <a:pt x="7043" y="7725"/>
                  <a:pt x="6843" y="7474"/>
                  <a:pt x="6592" y="7474"/>
                </a:cubicBezTo>
                <a:cubicBezTo>
                  <a:pt x="6341" y="7474"/>
                  <a:pt x="6141" y="7624"/>
                  <a:pt x="6141" y="7624"/>
                </a:cubicBezTo>
                <a:cubicBezTo>
                  <a:pt x="6141" y="7624"/>
                  <a:pt x="5715" y="7349"/>
                  <a:pt x="5414" y="7198"/>
                </a:cubicBezTo>
                <a:cubicBezTo>
                  <a:pt x="5301" y="7142"/>
                  <a:pt x="5181" y="7114"/>
                  <a:pt x="5050" y="7114"/>
                </a:cubicBezTo>
                <a:cubicBezTo>
                  <a:pt x="4832" y="7114"/>
                  <a:pt x="4584" y="7192"/>
                  <a:pt x="4286" y="7349"/>
                </a:cubicBezTo>
                <a:cubicBezTo>
                  <a:pt x="3835" y="7624"/>
                  <a:pt x="3785" y="7925"/>
                  <a:pt x="3735" y="8426"/>
                </a:cubicBezTo>
                <a:cubicBezTo>
                  <a:pt x="3685" y="8953"/>
                  <a:pt x="4035" y="9554"/>
                  <a:pt x="4136" y="9755"/>
                </a:cubicBezTo>
                <a:cubicBezTo>
                  <a:pt x="4236" y="9980"/>
                  <a:pt x="4086" y="10181"/>
                  <a:pt x="4236" y="10431"/>
                </a:cubicBezTo>
                <a:cubicBezTo>
                  <a:pt x="4276" y="10497"/>
                  <a:pt x="4334" y="10522"/>
                  <a:pt x="4399" y="10522"/>
                </a:cubicBezTo>
                <a:cubicBezTo>
                  <a:pt x="4581" y="10522"/>
                  <a:pt x="4812" y="10331"/>
                  <a:pt x="4812" y="10331"/>
                </a:cubicBezTo>
                <a:cubicBezTo>
                  <a:pt x="4812" y="10331"/>
                  <a:pt x="4953" y="10416"/>
                  <a:pt x="5108" y="10416"/>
                </a:cubicBezTo>
                <a:cubicBezTo>
                  <a:pt x="5160" y="10416"/>
                  <a:pt x="5213" y="10406"/>
                  <a:pt x="5264" y="10381"/>
                </a:cubicBezTo>
                <a:cubicBezTo>
                  <a:pt x="5464" y="10281"/>
                  <a:pt x="5364" y="9855"/>
                  <a:pt x="5564" y="9504"/>
                </a:cubicBezTo>
                <a:cubicBezTo>
                  <a:pt x="5765" y="9153"/>
                  <a:pt x="5665" y="8903"/>
                  <a:pt x="5815" y="8627"/>
                </a:cubicBezTo>
                <a:cubicBezTo>
                  <a:pt x="5856" y="8568"/>
                  <a:pt x="5893" y="8544"/>
                  <a:pt x="5927" y="8544"/>
                </a:cubicBezTo>
                <a:cubicBezTo>
                  <a:pt x="6035" y="8544"/>
                  <a:pt x="6102" y="8799"/>
                  <a:pt x="6141" y="8953"/>
                </a:cubicBezTo>
                <a:cubicBezTo>
                  <a:pt x="6174" y="9086"/>
                  <a:pt x="6364" y="9175"/>
                  <a:pt x="6575" y="9175"/>
                </a:cubicBezTo>
                <a:cubicBezTo>
                  <a:pt x="6681" y="9175"/>
                  <a:pt x="6792" y="9153"/>
                  <a:pt x="6893" y="9103"/>
                </a:cubicBezTo>
                <a:cubicBezTo>
                  <a:pt x="6993" y="9053"/>
                  <a:pt x="7101" y="9036"/>
                  <a:pt x="7217" y="9036"/>
                </a:cubicBezTo>
                <a:cubicBezTo>
                  <a:pt x="7447" y="9036"/>
                  <a:pt x="7703" y="9103"/>
                  <a:pt x="7970" y="9103"/>
                </a:cubicBezTo>
                <a:cubicBezTo>
                  <a:pt x="8371" y="9103"/>
                  <a:pt x="8321" y="9103"/>
                  <a:pt x="8647" y="8577"/>
                </a:cubicBezTo>
                <a:cubicBezTo>
                  <a:pt x="8948" y="8075"/>
                  <a:pt x="8797" y="7825"/>
                  <a:pt x="8948" y="7524"/>
                </a:cubicBezTo>
                <a:cubicBezTo>
                  <a:pt x="9098" y="7198"/>
                  <a:pt x="9299" y="6797"/>
                  <a:pt x="9249" y="6346"/>
                </a:cubicBezTo>
                <a:cubicBezTo>
                  <a:pt x="9198" y="5870"/>
                  <a:pt x="9198" y="5770"/>
                  <a:pt x="9148" y="5519"/>
                </a:cubicBezTo>
                <a:cubicBezTo>
                  <a:pt x="9098" y="5268"/>
                  <a:pt x="9299" y="5168"/>
                  <a:pt x="9249" y="4792"/>
                </a:cubicBezTo>
                <a:cubicBezTo>
                  <a:pt x="9198" y="4441"/>
                  <a:pt x="9148" y="4441"/>
                  <a:pt x="9299" y="4191"/>
                </a:cubicBezTo>
                <a:cubicBezTo>
                  <a:pt x="9449" y="3940"/>
                  <a:pt x="9198" y="3840"/>
                  <a:pt x="9198" y="3840"/>
                </a:cubicBezTo>
                <a:cubicBezTo>
                  <a:pt x="9198" y="3840"/>
                  <a:pt x="9249" y="3639"/>
                  <a:pt x="9349" y="3414"/>
                </a:cubicBezTo>
                <a:cubicBezTo>
                  <a:pt x="9449" y="3213"/>
                  <a:pt x="9249" y="2963"/>
                  <a:pt x="9249" y="2963"/>
                </a:cubicBezTo>
                <a:lnTo>
                  <a:pt x="9349" y="2712"/>
                </a:lnTo>
                <a:cubicBezTo>
                  <a:pt x="9449" y="2461"/>
                  <a:pt x="9048" y="2311"/>
                  <a:pt x="9048" y="2311"/>
                </a:cubicBezTo>
                <a:cubicBezTo>
                  <a:pt x="9048" y="2311"/>
                  <a:pt x="9249" y="2035"/>
                  <a:pt x="9249" y="1735"/>
                </a:cubicBezTo>
                <a:cubicBezTo>
                  <a:pt x="9249" y="1434"/>
                  <a:pt x="8948" y="1283"/>
                  <a:pt x="8948" y="1283"/>
                </a:cubicBezTo>
                <a:cubicBezTo>
                  <a:pt x="8948" y="1283"/>
                  <a:pt x="9098" y="958"/>
                  <a:pt x="9098" y="657"/>
                </a:cubicBezTo>
                <a:cubicBezTo>
                  <a:pt x="9098" y="356"/>
                  <a:pt x="8747" y="55"/>
                  <a:pt x="8321" y="5"/>
                </a:cubicBezTo>
                <a:cubicBezTo>
                  <a:pt x="8294" y="2"/>
                  <a:pt x="8269"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1"/>
          <p:cNvSpPr/>
          <p:nvPr/>
        </p:nvSpPr>
        <p:spPr>
          <a:xfrm>
            <a:off x="5102756" y="2276918"/>
            <a:ext cx="338919" cy="327371"/>
          </a:xfrm>
          <a:custGeom>
            <a:avLst/>
            <a:gdLst/>
            <a:ahLst/>
            <a:cxnLst/>
            <a:rect l="l" t="t" r="r" b="b"/>
            <a:pathLst>
              <a:path w="6868" h="6634" extrusionOk="0">
                <a:moveTo>
                  <a:pt x="3434" y="0"/>
                </a:moveTo>
                <a:cubicBezTo>
                  <a:pt x="3390" y="0"/>
                  <a:pt x="3347" y="13"/>
                  <a:pt x="3309" y="38"/>
                </a:cubicBezTo>
                <a:cubicBezTo>
                  <a:pt x="3259" y="63"/>
                  <a:pt x="3234" y="113"/>
                  <a:pt x="3234" y="188"/>
                </a:cubicBezTo>
                <a:lnTo>
                  <a:pt x="3259" y="2093"/>
                </a:lnTo>
                <a:cubicBezTo>
                  <a:pt x="3259" y="2093"/>
                  <a:pt x="3203" y="2204"/>
                  <a:pt x="3151" y="2204"/>
                </a:cubicBezTo>
                <a:cubicBezTo>
                  <a:pt x="3125" y="2204"/>
                  <a:pt x="3100" y="2176"/>
                  <a:pt x="3083" y="2093"/>
                </a:cubicBezTo>
                <a:cubicBezTo>
                  <a:pt x="3058" y="1842"/>
                  <a:pt x="3058" y="815"/>
                  <a:pt x="2958" y="564"/>
                </a:cubicBezTo>
                <a:cubicBezTo>
                  <a:pt x="2881" y="395"/>
                  <a:pt x="2711" y="273"/>
                  <a:pt x="2503" y="273"/>
                </a:cubicBezTo>
                <a:cubicBezTo>
                  <a:pt x="2372" y="273"/>
                  <a:pt x="2227" y="322"/>
                  <a:pt x="2081" y="439"/>
                </a:cubicBezTo>
                <a:cubicBezTo>
                  <a:pt x="1705" y="740"/>
                  <a:pt x="627" y="2469"/>
                  <a:pt x="377" y="3371"/>
                </a:cubicBezTo>
                <a:cubicBezTo>
                  <a:pt x="151" y="4298"/>
                  <a:pt x="1" y="5426"/>
                  <a:pt x="51" y="5877"/>
                </a:cubicBezTo>
                <a:cubicBezTo>
                  <a:pt x="74" y="6278"/>
                  <a:pt x="209" y="6634"/>
                  <a:pt x="557" y="6634"/>
                </a:cubicBezTo>
                <a:cubicBezTo>
                  <a:pt x="580" y="6634"/>
                  <a:pt x="603" y="6632"/>
                  <a:pt x="627" y="6629"/>
                </a:cubicBezTo>
                <a:cubicBezTo>
                  <a:pt x="1053" y="6604"/>
                  <a:pt x="1504" y="6354"/>
                  <a:pt x="1605" y="6228"/>
                </a:cubicBezTo>
                <a:cubicBezTo>
                  <a:pt x="1705" y="6128"/>
                  <a:pt x="1730" y="5978"/>
                  <a:pt x="2081" y="5978"/>
                </a:cubicBezTo>
                <a:cubicBezTo>
                  <a:pt x="2432" y="5978"/>
                  <a:pt x="2883" y="5902"/>
                  <a:pt x="2983" y="5577"/>
                </a:cubicBezTo>
                <a:cubicBezTo>
                  <a:pt x="3083" y="5251"/>
                  <a:pt x="3234" y="4374"/>
                  <a:pt x="3259" y="3998"/>
                </a:cubicBezTo>
                <a:cubicBezTo>
                  <a:pt x="3284" y="3622"/>
                  <a:pt x="3234" y="3421"/>
                  <a:pt x="3259" y="3121"/>
                </a:cubicBezTo>
                <a:cubicBezTo>
                  <a:pt x="3284" y="2820"/>
                  <a:pt x="3284" y="2569"/>
                  <a:pt x="3284" y="2569"/>
                </a:cubicBezTo>
                <a:cubicBezTo>
                  <a:pt x="3284" y="2569"/>
                  <a:pt x="3359" y="2619"/>
                  <a:pt x="3434" y="2619"/>
                </a:cubicBezTo>
                <a:cubicBezTo>
                  <a:pt x="3509" y="2619"/>
                  <a:pt x="3585" y="2569"/>
                  <a:pt x="3585" y="2569"/>
                </a:cubicBezTo>
                <a:cubicBezTo>
                  <a:pt x="3585" y="2569"/>
                  <a:pt x="3585" y="2820"/>
                  <a:pt x="3610" y="3121"/>
                </a:cubicBezTo>
                <a:cubicBezTo>
                  <a:pt x="3635" y="3421"/>
                  <a:pt x="3585" y="3622"/>
                  <a:pt x="3610" y="3998"/>
                </a:cubicBezTo>
                <a:cubicBezTo>
                  <a:pt x="3635" y="4374"/>
                  <a:pt x="3785" y="5251"/>
                  <a:pt x="3885" y="5577"/>
                </a:cubicBezTo>
                <a:cubicBezTo>
                  <a:pt x="3986" y="5902"/>
                  <a:pt x="4437" y="5978"/>
                  <a:pt x="4788" y="5978"/>
                </a:cubicBezTo>
                <a:cubicBezTo>
                  <a:pt x="5139" y="5978"/>
                  <a:pt x="5164" y="6128"/>
                  <a:pt x="5264" y="6228"/>
                </a:cubicBezTo>
                <a:cubicBezTo>
                  <a:pt x="5364" y="6354"/>
                  <a:pt x="5815" y="6604"/>
                  <a:pt x="6241" y="6629"/>
                </a:cubicBezTo>
                <a:cubicBezTo>
                  <a:pt x="6267" y="6632"/>
                  <a:pt x="6292" y="6634"/>
                  <a:pt x="6315" y="6634"/>
                </a:cubicBezTo>
                <a:cubicBezTo>
                  <a:pt x="6682" y="6634"/>
                  <a:pt x="6794" y="6278"/>
                  <a:pt x="6818" y="5877"/>
                </a:cubicBezTo>
                <a:cubicBezTo>
                  <a:pt x="6868" y="5426"/>
                  <a:pt x="6718" y="4298"/>
                  <a:pt x="6492" y="3371"/>
                </a:cubicBezTo>
                <a:cubicBezTo>
                  <a:pt x="6241" y="2469"/>
                  <a:pt x="5164" y="740"/>
                  <a:pt x="4788" y="439"/>
                </a:cubicBezTo>
                <a:cubicBezTo>
                  <a:pt x="4642" y="322"/>
                  <a:pt x="4496" y="273"/>
                  <a:pt x="4367" y="273"/>
                </a:cubicBezTo>
                <a:cubicBezTo>
                  <a:pt x="4162" y="273"/>
                  <a:pt x="3997" y="395"/>
                  <a:pt x="3936" y="564"/>
                </a:cubicBezTo>
                <a:cubicBezTo>
                  <a:pt x="3810" y="815"/>
                  <a:pt x="3810" y="1842"/>
                  <a:pt x="3785" y="2093"/>
                </a:cubicBezTo>
                <a:cubicBezTo>
                  <a:pt x="3777" y="2176"/>
                  <a:pt x="3755" y="2204"/>
                  <a:pt x="3729" y="2204"/>
                </a:cubicBezTo>
                <a:cubicBezTo>
                  <a:pt x="3677" y="2204"/>
                  <a:pt x="3610" y="2093"/>
                  <a:pt x="3610" y="2093"/>
                </a:cubicBezTo>
                <a:lnTo>
                  <a:pt x="3635" y="188"/>
                </a:lnTo>
                <a:cubicBezTo>
                  <a:pt x="3635" y="113"/>
                  <a:pt x="3610" y="63"/>
                  <a:pt x="3560" y="38"/>
                </a:cubicBezTo>
                <a:cubicBezTo>
                  <a:pt x="3522" y="13"/>
                  <a:pt x="3478" y="0"/>
                  <a:pt x="3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01"/>
          <p:cNvSpPr/>
          <p:nvPr/>
        </p:nvSpPr>
        <p:spPr>
          <a:xfrm>
            <a:off x="5108332" y="3146727"/>
            <a:ext cx="327766" cy="347604"/>
          </a:xfrm>
          <a:custGeom>
            <a:avLst/>
            <a:gdLst/>
            <a:ahLst/>
            <a:cxnLst/>
            <a:rect l="l" t="t" r="r" b="b"/>
            <a:pathLst>
              <a:path w="6642" h="7044" extrusionOk="0">
                <a:moveTo>
                  <a:pt x="2456" y="1"/>
                </a:moveTo>
                <a:cubicBezTo>
                  <a:pt x="2456" y="1"/>
                  <a:pt x="2206" y="828"/>
                  <a:pt x="2782" y="1705"/>
                </a:cubicBezTo>
                <a:cubicBezTo>
                  <a:pt x="3083" y="2131"/>
                  <a:pt x="3584" y="2231"/>
                  <a:pt x="3584" y="2231"/>
                </a:cubicBezTo>
                <a:cubicBezTo>
                  <a:pt x="3584" y="2231"/>
                  <a:pt x="3534" y="2507"/>
                  <a:pt x="3684" y="2733"/>
                </a:cubicBezTo>
                <a:cubicBezTo>
                  <a:pt x="3810" y="2958"/>
                  <a:pt x="3960" y="3134"/>
                  <a:pt x="3960" y="3134"/>
                </a:cubicBezTo>
                <a:cubicBezTo>
                  <a:pt x="3960" y="3134"/>
                  <a:pt x="3860" y="3234"/>
                  <a:pt x="3760" y="3484"/>
                </a:cubicBezTo>
                <a:cubicBezTo>
                  <a:pt x="3684" y="3760"/>
                  <a:pt x="3684" y="4086"/>
                  <a:pt x="3684" y="4086"/>
                </a:cubicBezTo>
                <a:cubicBezTo>
                  <a:pt x="3684" y="4086"/>
                  <a:pt x="3534" y="4111"/>
                  <a:pt x="3308" y="4311"/>
                </a:cubicBezTo>
                <a:cubicBezTo>
                  <a:pt x="3108" y="4487"/>
                  <a:pt x="2882" y="4938"/>
                  <a:pt x="2882" y="4938"/>
                </a:cubicBezTo>
                <a:cubicBezTo>
                  <a:pt x="2882" y="4938"/>
                  <a:pt x="2708" y="4785"/>
                  <a:pt x="2440" y="4785"/>
                </a:cubicBezTo>
                <a:cubicBezTo>
                  <a:pt x="2421" y="4785"/>
                  <a:pt x="2401" y="4786"/>
                  <a:pt x="2381" y="4788"/>
                </a:cubicBezTo>
                <a:cubicBezTo>
                  <a:pt x="2055" y="4838"/>
                  <a:pt x="1880" y="4988"/>
                  <a:pt x="1755" y="4988"/>
                </a:cubicBezTo>
                <a:cubicBezTo>
                  <a:pt x="1604" y="4988"/>
                  <a:pt x="1479" y="4687"/>
                  <a:pt x="1028" y="4612"/>
                </a:cubicBezTo>
                <a:cubicBezTo>
                  <a:pt x="969" y="4604"/>
                  <a:pt x="913" y="4599"/>
                  <a:pt x="861" y="4599"/>
                </a:cubicBezTo>
                <a:cubicBezTo>
                  <a:pt x="452" y="4599"/>
                  <a:pt x="259" y="4869"/>
                  <a:pt x="126" y="5515"/>
                </a:cubicBezTo>
                <a:cubicBezTo>
                  <a:pt x="0" y="6166"/>
                  <a:pt x="151" y="7043"/>
                  <a:pt x="151" y="7043"/>
                </a:cubicBezTo>
                <a:lnTo>
                  <a:pt x="652" y="6968"/>
                </a:lnTo>
                <a:cubicBezTo>
                  <a:pt x="652" y="6968"/>
                  <a:pt x="577" y="6016"/>
                  <a:pt x="677" y="5790"/>
                </a:cubicBezTo>
                <a:cubicBezTo>
                  <a:pt x="736" y="5613"/>
                  <a:pt x="810" y="5483"/>
                  <a:pt x="924" y="5483"/>
                </a:cubicBezTo>
                <a:cubicBezTo>
                  <a:pt x="955" y="5483"/>
                  <a:pt x="990" y="5493"/>
                  <a:pt x="1028" y="5515"/>
                </a:cubicBezTo>
                <a:cubicBezTo>
                  <a:pt x="1176" y="5599"/>
                  <a:pt x="1270" y="5701"/>
                  <a:pt x="1401" y="5701"/>
                </a:cubicBezTo>
                <a:cubicBezTo>
                  <a:pt x="1426" y="5701"/>
                  <a:pt x="1451" y="5698"/>
                  <a:pt x="1479" y="5690"/>
                </a:cubicBezTo>
                <a:cubicBezTo>
                  <a:pt x="1601" y="5655"/>
                  <a:pt x="1505" y="5608"/>
                  <a:pt x="1528" y="5608"/>
                </a:cubicBezTo>
                <a:cubicBezTo>
                  <a:pt x="1538" y="5608"/>
                  <a:pt x="1571" y="5617"/>
                  <a:pt x="1654" y="5640"/>
                </a:cubicBezTo>
                <a:cubicBezTo>
                  <a:pt x="1930" y="5740"/>
                  <a:pt x="2105" y="6091"/>
                  <a:pt x="2782" y="6291"/>
                </a:cubicBezTo>
                <a:cubicBezTo>
                  <a:pt x="2985" y="6344"/>
                  <a:pt x="3245" y="6381"/>
                  <a:pt x="3531" y="6381"/>
                </a:cubicBezTo>
                <a:cubicBezTo>
                  <a:pt x="4196" y="6381"/>
                  <a:pt x="5003" y="6181"/>
                  <a:pt x="5564" y="5515"/>
                </a:cubicBezTo>
                <a:cubicBezTo>
                  <a:pt x="6366" y="4562"/>
                  <a:pt x="6642" y="3309"/>
                  <a:pt x="6116" y="2156"/>
                </a:cubicBezTo>
                <a:cubicBezTo>
                  <a:pt x="5661" y="1185"/>
                  <a:pt x="5308" y="1100"/>
                  <a:pt x="4946" y="1100"/>
                </a:cubicBezTo>
                <a:cubicBezTo>
                  <a:pt x="4869" y="1100"/>
                  <a:pt x="4791" y="1103"/>
                  <a:pt x="4712" y="1103"/>
                </a:cubicBezTo>
                <a:cubicBezTo>
                  <a:pt x="4261" y="1103"/>
                  <a:pt x="4085" y="1555"/>
                  <a:pt x="3684" y="1555"/>
                </a:cubicBezTo>
                <a:cubicBezTo>
                  <a:pt x="3283" y="1555"/>
                  <a:pt x="3308" y="1454"/>
                  <a:pt x="3133" y="1053"/>
                </a:cubicBezTo>
                <a:cubicBezTo>
                  <a:pt x="3058" y="853"/>
                  <a:pt x="3008" y="101"/>
                  <a:pt x="3008" y="101"/>
                </a:cubicBezTo>
                <a:lnTo>
                  <a:pt x="2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01"/>
          <p:cNvSpPr/>
          <p:nvPr/>
        </p:nvSpPr>
        <p:spPr>
          <a:xfrm>
            <a:off x="5075541" y="1411624"/>
            <a:ext cx="393349" cy="298108"/>
          </a:xfrm>
          <a:custGeom>
            <a:avLst/>
            <a:gdLst/>
            <a:ahLst/>
            <a:cxnLst/>
            <a:rect l="l" t="t" r="r" b="b"/>
            <a:pathLst>
              <a:path w="7971" h="6041" extrusionOk="0">
                <a:moveTo>
                  <a:pt x="4461" y="0"/>
                </a:moveTo>
                <a:cubicBezTo>
                  <a:pt x="3985" y="0"/>
                  <a:pt x="3910" y="0"/>
                  <a:pt x="3860" y="75"/>
                </a:cubicBezTo>
                <a:cubicBezTo>
                  <a:pt x="3860" y="75"/>
                  <a:pt x="3783" y="11"/>
                  <a:pt x="3538" y="11"/>
                </a:cubicBezTo>
                <a:cubicBezTo>
                  <a:pt x="3441" y="11"/>
                  <a:pt x="3316" y="22"/>
                  <a:pt x="3158" y="50"/>
                </a:cubicBezTo>
                <a:cubicBezTo>
                  <a:pt x="2607" y="150"/>
                  <a:pt x="2356" y="75"/>
                  <a:pt x="2156" y="251"/>
                </a:cubicBezTo>
                <a:cubicBezTo>
                  <a:pt x="1980" y="401"/>
                  <a:pt x="1304" y="602"/>
                  <a:pt x="1253" y="727"/>
                </a:cubicBezTo>
                <a:cubicBezTo>
                  <a:pt x="1053" y="827"/>
                  <a:pt x="852" y="1078"/>
                  <a:pt x="878" y="1153"/>
                </a:cubicBezTo>
                <a:cubicBezTo>
                  <a:pt x="878" y="1153"/>
                  <a:pt x="874" y="1153"/>
                  <a:pt x="867" y="1153"/>
                </a:cubicBezTo>
                <a:cubicBezTo>
                  <a:pt x="822" y="1153"/>
                  <a:pt x="630" y="1172"/>
                  <a:pt x="476" y="1479"/>
                </a:cubicBezTo>
                <a:cubicBezTo>
                  <a:pt x="301" y="1830"/>
                  <a:pt x="201" y="2231"/>
                  <a:pt x="201" y="2231"/>
                </a:cubicBezTo>
                <a:cubicBezTo>
                  <a:pt x="201" y="2231"/>
                  <a:pt x="101" y="2306"/>
                  <a:pt x="126" y="2456"/>
                </a:cubicBezTo>
                <a:cubicBezTo>
                  <a:pt x="126" y="2456"/>
                  <a:pt x="0" y="2732"/>
                  <a:pt x="25" y="3033"/>
                </a:cubicBezTo>
                <a:cubicBezTo>
                  <a:pt x="75" y="3308"/>
                  <a:pt x="251" y="3333"/>
                  <a:pt x="251" y="3459"/>
                </a:cubicBezTo>
                <a:cubicBezTo>
                  <a:pt x="251" y="3459"/>
                  <a:pt x="126" y="3734"/>
                  <a:pt x="476" y="3985"/>
                </a:cubicBezTo>
                <a:cubicBezTo>
                  <a:pt x="727" y="4164"/>
                  <a:pt x="939" y="4190"/>
                  <a:pt x="1040" y="4190"/>
                </a:cubicBezTo>
                <a:cubicBezTo>
                  <a:pt x="1081" y="4190"/>
                  <a:pt x="1103" y="4186"/>
                  <a:pt x="1103" y="4186"/>
                </a:cubicBezTo>
                <a:cubicBezTo>
                  <a:pt x="1103" y="4186"/>
                  <a:pt x="1357" y="4270"/>
                  <a:pt x="1547" y="4270"/>
                </a:cubicBezTo>
                <a:cubicBezTo>
                  <a:pt x="1611" y="4270"/>
                  <a:pt x="1667" y="4261"/>
                  <a:pt x="1705" y="4236"/>
                </a:cubicBezTo>
                <a:cubicBezTo>
                  <a:pt x="1705" y="4236"/>
                  <a:pt x="1786" y="4209"/>
                  <a:pt x="1845" y="4209"/>
                </a:cubicBezTo>
                <a:cubicBezTo>
                  <a:pt x="1885" y="4209"/>
                  <a:pt x="1915" y="4221"/>
                  <a:pt x="1905" y="4261"/>
                </a:cubicBezTo>
                <a:cubicBezTo>
                  <a:pt x="1905" y="4261"/>
                  <a:pt x="1805" y="4386"/>
                  <a:pt x="1805" y="4486"/>
                </a:cubicBezTo>
                <a:cubicBezTo>
                  <a:pt x="1805" y="4486"/>
                  <a:pt x="1730" y="4637"/>
                  <a:pt x="1805" y="4762"/>
                </a:cubicBezTo>
                <a:cubicBezTo>
                  <a:pt x="1880" y="4887"/>
                  <a:pt x="1955" y="4862"/>
                  <a:pt x="1980" y="4937"/>
                </a:cubicBezTo>
                <a:cubicBezTo>
                  <a:pt x="2005" y="5013"/>
                  <a:pt x="1930" y="5088"/>
                  <a:pt x="2030" y="5213"/>
                </a:cubicBezTo>
                <a:cubicBezTo>
                  <a:pt x="2131" y="5338"/>
                  <a:pt x="2306" y="5288"/>
                  <a:pt x="2356" y="5338"/>
                </a:cubicBezTo>
                <a:cubicBezTo>
                  <a:pt x="2376" y="5358"/>
                  <a:pt x="2678" y="5586"/>
                  <a:pt x="3103" y="5586"/>
                </a:cubicBezTo>
                <a:cubicBezTo>
                  <a:pt x="3229" y="5586"/>
                  <a:pt x="3366" y="5566"/>
                  <a:pt x="3509" y="5514"/>
                </a:cubicBezTo>
                <a:cubicBezTo>
                  <a:pt x="3509" y="5514"/>
                  <a:pt x="3533" y="5518"/>
                  <a:pt x="3570" y="5518"/>
                </a:cubicBezTo>
                <a:cubicBezTo>
                  <a:pt x="3625" y="5518"/>
                  <a:pt x="3710" y="5509"/>
                  <a:pt x="3785" y="5464"/>
                </a:cubicBezTo>
                <a:cubicBezTo>
                  <a:pt x="3910" y="5414"/>
                  <a:pt x="4136" y="5213"/>
                  <a:pt x="4136" y="5213"/>
                </a:cubicBezTo>
                <a:lnTo>
                  <a:pt x="4512" y="5188"/>
                </a:lnTo>
                <a:lnTo>
                  <a:pt x="4637" y="5364"/>
                </a:lnTo>
                <a:cubicBezTo>
                  <a:pt x="4637" y="5364"/>
                  <a:pt x="4587" y="5514"/>
                  <a:pt x="4737" y="5639"/>
                </a:cubicBezTo>
                <a:cubicBezTo>
                  <a:pt x="4795" y="5687"/>
                  <a:pt x="4845" y="5702"/>
                  <a:pt x="4886" y="5702"/>
                </a:cubicBezTo>
                <a:cubicBezTo>
                  <a:pt x="4950" y="5702"/>
                  <a:pt x="4988" y="5664"/>
                  <a:pt x="4988" y="5664"/>
                </a:cubicBezTo>
                <a:cubicBezTo>
                  <a:pt x="4988" y="5664"/>
                  <a:pt x="5163" y="5714"/>
                  <a:pt x="5238" y="5815"/>
                </a:cubicBezTo>
                <a:cubicBezTo>
                  <a:pt x="5314" y="5890"/>
                  <a:pt x="5364" y="6040"/>
                  <a:pt x="5464" y="6040"/>
                </a:cubicBezTo>
                <a:cubicBezTo>
                  <a:pt x="5539" y="6040"/>
                  <a:pt x="5690" y="5765"/>
                  <a:pt x="5690" y="5765"/>
                </a:cubicBezTo>
                <a:cubicBezTo>
                  <a:pt x="5690" y="5765"/>
                  <a:pt x="6893" y="5639"/>
                  <a:pt x="7118" y="4812"/>
                </a:cubicBezTo>
                <a:lnTo>
                  <a:pt x="7344" y="4762"/>
                </a:lnTo>
                <a:cubicBezTo>
                  <a:pt x="7344" y="4762"/>
                  <a:pt x="7745" y="4637"/>
                  <a:pt x="7745" y="4236"/>
                </a:cubicBezTo>
                <a:cubicBezTo>
                  <a:pt x="7745" y="4236"/>
                  <a:pt x="7945" y="3960"/>
                  <a:pt x="7845" y="3709"/>
                </a:cubicBezTo>
                <a:cubicBezTo>
                  <a:pt x="7845" y="3709"/>
                  <a:pt x="7945" y="3584"/>
                  <a:pt x="7945" y="3484"/>
                </a:cubicBezTo>
                <a:cubicBezTo>
                  <a:pt x="7945" y="3409"/>
                  <a:pt x="7895" y="3384"/>
                  <a:pt x="7895" y="3384"/>
                </a:cubicBezTo>
                <a:cubicBezTo>
                  <a:pt x="7895" y="3384"/>
                  <a:pt x="7970" y="3258"/>
                  <a:pt x="7820" y="2882"/>
                </a:cubicBezTo>
                <a:cubicBezTo>
                  <a:pt x="7681" y="2586"/>
                  <a:pt x="7652" y="2554"/>
                  <a:pt x="7646" y="2554"/>
                </a:cubicBezTo>
                <a:cubicBezTo>
                  <a:pt x="7645" y="2554"/>
                  <a:pt x="7645" y="2555"/>
                  <a:pt x="7645" y="2556"/>
                </a:cubicBezTo>
                <a:lnTo>
                  <a:pt x="7645" y="2556"/>
                </a:lnTo>
                <a:cubicBezTo>
                  <a:pt x="7646" y="2544"/>
                  <a:pt x="7666" y="2300"/>
                  <a:pt x="7544" y="2080"/>
                </a:cubicBezTo>
                <a:cubicBezTo>
                  <a:pt x="7394" y="1880"/>
                  <a:pt x="7243" y="1830"/>
                  <a:pt x="7243" y="1830"/>
                </a:cubicBezTo>
                <a:cubicBezTo>
                  <a:pt x="7243" y="1830"/>
                  <a:pt x="7168" y="1328"/>
                  <a:pt x="6868" y="1278"/>
                </a:cubicBezTo>
                <a:cubicBezTo>
                  <a:pt x="6868" y="1278"/>
                  <a:pt x="6893" y="1128"/>
                  <a:pt x="6717" y="1003"/>
                </a:cubicBezTo>
                <a:cubicBezTo>
                  <a:pt x="6542" y="877"/>
                  <a:pt x="6441" y="827"/>
                  <a:pt x="6441" y="827"/>
                </a:cubicBezTo>
                <a:cubicBezTo>
                  <a:pt x="6441" y="827"/>
                  <a:pt x="6416" y="727"/>
                  <a:pt x="6291" y="652"/>
                </a:cubicBezTo>
                <a:cubicBezTo>
                  <a:pt x="6141" y="577"/>
                  <a:pt x="5990" y="577"/>
                  <a:pt x="5990" y="577"/>
                </a:cubicBezTo>
                <a:cubicBezTo>
                  <a:pt x="5990" y="577"/>
                  <a:pt x="6091" y="451"/>
                  <a:pt x="5614" y="276"/>
                </a:cubicBezTo>
                <a:cubicBezTo>
                  <a:pt x="5358" y="181"/>
                  <a:pt x="5254" y="159"/>
                  <a:pt x="5213" y="159"/>
                </a:cubicBezTo>
                <a:cubicBezTo>
                  <a:pt x="5178" y="159"/>
                  <a:pt x="5188" y="176"/>
                  <a:pt x="5188" y="176"/>
                </a:cubicBezTo>
                <a:cubicBezTo>
                  <a:pt x="5188" y="176"/>
                  <a:pt x="4963" y="0"/>
                  <a:pt x="4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01"/>
          <p:cNvSpPr/>
          <p:nvPr/>
        </p:nvSpPr>
        <p:spPr>
          <a:xfrm>
            <a:off x="5084818" y="4039630"/>
            <a:ext cx="374794" cy="321647"/>
          </a:xfrm>
          <a:custGeom>
            <a:avLst/>
            <a:gdLst/>
            <a:ahLst/>
            <a:cxnLst/>
            <a:rect l="l" t="t" r="r" b="b"/>
            <a:pathLst>
              <a:path w="7595" h="6518" extrusionOk="0">
                <a:moveTo>
                  <a:pt x="6367" y="1"/>
                </a:moveTo>
                <a:cubicBezTo>
                  <a:pt x="6041" y="1"/>
                  <a:pt x="5740" y="226"/>
                  <a:pt x="5615" y="527"/>
                </a:cubicBezTo>
                <a:cubicBezTo>
                  <a:pt x="5565" y="502"/>
                  <a:pt x="5489" y="477"/>
                  <a:pt x="5414" y="477"/>
                </a:cubicBezTo>
                <a:cubicBezTo>
                  <a:pt x="5189" y="477"/>
                  <a:pt x="5013" y="602"/>
                  <a:pt x="4913" y="778"/>
                </a:cubicBezTo>
                <a:cubicBezTo>
                  <a:pt x="4813" y="728"/>
                  <a:pt x="4713" y="702"/>
                  <a:pt x="4612" y="702"/>
                </a:cubicBezTo>
                <a:cubicBezTo>
                  <a:pt x="4437" y="702"/>
                  <a:pt x="4286" y="778"/>
                  <a:pt x="4161" y="903"/>
                </a:cubicBezTo>
                <a:cubicBezTo>
                  <a:pt x="4036" y="803"/>
                  <a:pt x="3911" y="753"/>
                  <a:pt x="3760" y="753"/>
                </a:cubicBezTo>
                <a:cubicBezTo>
                  <a:pt x="3610" y="753"/>
                  <a:pt x="3484" y="803"/>
                  <a:pt x="3359" y="878"/>
                </a:cubicBezTo>
                <a:cubicBezTo>
                  <a:pt x="3259" y="778"/>
                  <a:pt x="3109" y="728"/>
                  <a:pt x="2933" y="728"/>
                </a:cubicBezTo>
                <a:cubicBezTo>
                  <a:pt x="2833" y="728"/>
                  <a:pt x="2758" y="753"/>
                  <a:pt x="2682" y="778"/>
                </a:cubicBezTo>
                <a:cubicBezTo>
                  <a:pt x="2557" y="652"/>
                  <a:pt x="2407" y="577"/>
                  <a:pt x="2231" y="577"/>
                </a:cubicBezTo>
                <a:lnTo>
                  <a:pt x="2206" y="577"/>
                </a:lnTo>
                <a:cubicBezTo>
                  <a:pt x="2081" y="301"/>
                  <a:pt x="1830" y="126"/>
                  <a:pt x="1504" y="126"/>
                </a:cubicBezTo>
                <a:cubicBezTo>
                  <a:pt x="1154" y="126"/>
                  <a:pt x="853" y="402"/>
                  <a:pt x="778" y="728"/>
                </a:cubicBezTo>
                <a:cubicBezTo>
                  <a:pt x="552" y="828"/>
                  <a:pt x="377" y="1078"/>
                  <a:pt x="377" y="1354"/>
                </a:cubicBezTo>
                <a:cubicBezTo>
                  <a:pt x="377" y="1454"/>
                  <a:pt x="402" y="1555"/>
                  <a:pt x="427" y="1630"/>
                </a:cubicBezTo>
                <a:cubicBezTo>
                  <a:pt x="251" y="1755"/>
                  <a:pt x="151" y="1956"/>
                  <a:pt x="151" y="2206"/>
                </a:cubicBezTo>
                <a:cubicBezTo>
                  <a:pt x="151" y="2206"/>
                  <a:pt x="151" y="2231"/>
                  <a:pt x="151" y="2231"/>
                </a:cubicBezTo>
                <a:cubicBezTo>
                  <a:pt x="51" y="2382"/>
                  <a:pt x="1" y="2532"/>
                  <a:pt x="1" y="2733"/>
                </a:cubicBezTo>
                <a:cubicBezTo>
                  <a:pt x="1" y="2933"/>
                  <a:pt x="76" y="3108"/>
                  <a:pt x="201" y="3259"/>
                </a:cubicBezTo>
                <a:cubicBezTo>
                  <a:pt x="176" y="3334"/>
                  <a:pt x="151" y="3434"/>
                  <a:pt x="151" y="3509"/>
                </a:cubicBezTo>
                <a:cubicBezTo>
                  <a:pt x="151" y="3710"/>
                  <a:pt x="201" y="3860"/>
                  <a:pt x="301" y="4011"/>
                </a:cubicBezTo>
                <a:cubicBezTo>
                  <a:pt x="276" y="4061"/>
                  <a:pt x="276" y="4136"/>
                  <a:pt x="276" y="4211"/>
                </a:cubicBezTo>
                <a:cubicBezTo>
                  <a:pt x="276" y="4713"/>
                  <a:pt x="677" y="5088"/>
                  <a:pt x="1154" y="5088"/>
                </a:cubicBezTo>
                <a:cubicBezTo>
                  <a:pt x="1630" y="5088"/>
                  <a:pt x="2031" y="4713"/>
                  <a:pt x="2031" y="4211"/>
                </a:cubicBezTo>
                <a:cubicBezTo>
                  <a:pt x="2031" y="3986"/>
                  <a:pt x="1931" y="3785"/>
                  <a:pt x="1805" y="3635"/>
                </a:cubicBezTo>
                <a:cubicBezTo>
                  <a:pt x="1805" y="3585"/>
                  <a:pt x="1805" y="3560"/>
                  <a:pt x="1805" y="3509"/>
                </a:cubicBezTo>
                <a:cubicBezTo>
                  <a:pt x="1805" y="3334"/>
                  <a:pt x="1730" y="3159"/>
                  <a:pt x="1630" y="3008"/>
                </a:cubicBezTo>
                <a:cubicBezTo>
                  <a:pt x="1680" y="2933"/>
                  <a:pt x="1680" y="2833"/>
                  <a:pt x="1680" y="2733"/>
                </a:cubicBezTo>
                <a:cubicBezTo>
                  <a:pt x="1680" y="2557"/>
                  <a:pt x="1630" y="2382"/>
                  <a:pt x="1530" y="2256"/>
                </a:cubicBezTo>
                <a:cubicBezTo>
                  <a:pt x="1530" y="2231"/>
                  <a:pt x="1555" y="2206"/>
                  <a:pt x="1555" y="2206"/>
                </a:cubicBezTo>
                <a:cubicBezTo>
                  <a:pt x="1555" y="2081"/>
                  <a:pt x="1504" y="1956"/>
                  <a:pt x="1454" y="1855"/>
                </a:cubicBezTo>
                <a:cubicBezTo>
                  <a:pt x="1530" y="1780"/>
                  <a:pt x="1605" y="1705"/>
                  <a:pt x="1630" y="1605"/>
                </a:cubicBezTo>
                <a:cubicBezTo>
                  <a:pt x="1705" y="1605"/>
                  <a:pt x="1780" y="1580"/>
                  <a:pt x="1855" y="1530"/>
                </a:cubicBezTo>
                <a:cubicBezTo>
                  <a:pt x="1956" y="1630"/>
                  <a:pt x="2081" y="1680"/>
                  <a:pt x="2231" y="1680"/>
                </a:cubicBezTo>
                <a:lnTo>
                  <a:pt x="2357" y="1680"/>
                </a:lnTo>
                <a:cubicBezTo>
                  <a:pt x="2482" y="1880"/>
                  <a:pt x="2682" y="2006"/>
                  <a:pt x="2933" y="2006"/>
                </a:cubicBezTo>
                <a:cubicBezTo>
                  <a:pt x="3083" y="2006"/>
                  <a:pt x="3234" y="1956"/>
                  <a:pt x="3359" y="1855"/>
                </a:cubicBezTo>
                <a:cubicBezTo>
                  <a:pt x="3459" y="1956"/>
                  <a:pt x="3610" y="2006"/>
                  <a:pt x="3760" y="2006"/>
                </a:cubicBezTo>
                <a:cubicBezTo>
                  <a:pt x="3911" y="2006"/>
                  <a:pt x="4061" y="1956"/>
                  <a:pt x="4186" y="1855"/>
                </a:cubicBezTo>
                <a:cubicBezTo>
                  <a:pt x="4286" y="1956"/>
                  <a:pt x="4462" y="2006"/>
                  <a:pt x="4612" y="2006"/>
                </a:cubicBezTo>
                <a:cubicBezTo>
                  <a:pt x="4888" y="2006"/>
                  <a:pt x="5139" y="1855"/>
                  <a:pt x="5239" y="1605"/>
                </a:cubicBezTo>
                <a:cubicBezTo>
                  <a:pt x="5289" y="1630"/>
                  <a:pt x="5339" y="1630"/>
                  <a:pt x="5414" y="1630"/>
                </a:cubicBezTo>
                <a:cubicBezTo>
                  <a:pt x="5590" y="1630"/>
                  <a:pt x="5740" y="1555"/>
                  <a:pt x="5840" y="1429"/>
                </a:cubicBezTo>
                <a:cubicBezTo>
                  <a:pt x="5941" y="1504"/>
                  <a:pt x="6041" y="1555"/>
                  <a:pt x="6141" y="1580"/>
                </a:cubicBezTo>
                <a:cubicBezTo>
                  <a:pt x="6166" y="1730"/>
                  <a:pt x="6216" y="1880"/>
                  <a:pt x="6291" y="1981"/>
                </a:cubicBezTo>
                <a:cubicBezTo>
                  <a:pt x="6241" y="2081"/>
                  <a:pt x="6191" y="2206"/>
                  <a:pt x="6191" y="2332"/>
                </a:cubicBezTo>
                <a:cubicBezTo>
                  <a:pt x="6191" y="2357"/>
                  <a:pt x="6191" y="2407"/>
                  <a:pt x="6216" y="2432"/>
                </a:cubicBezTo>
                <a:cubicBezTo>
                  <a:pt x="6116" y="2482"/>
                  <a:pt x="6041" y="2557"/>
                  <a:pt x="5966" y="2632"/>
                </a:cubicBezTo>
                <a:cubicBezTo>
                  <a:pt x="5840" y="2682"/>
                  <a:pt x="5740" y="2758"/>
                  <a:pt x="5640" y="2833"/>
                </a:cubicBezTo>
                <a:cubicBezTo>
                  <a:pt x="5565" y="2808"/>
                  <a:pt x="5464" y="2783"/>
                  <a:pt x="5389" y="2783"/>
                </a:cubicBezTo>
                <a:cubicBezTo>
                  <a:pt x="5189" y="2783"/>
                  <a:pt x="5013" y="2883"/>
                  <a:pt x="4888" y="3033"/>
                </a:cubicBezTo>
                <a:cubicBezTo>
                  <a:pt x="4788" y="2933"/>
                  <a:pt x="4637" y="2883"/>
                  <a:pt x="4487" y="2883"/>
                </a:cubicBezTo>
                <a:cubicBezTo>
                  <a:pt x="4111" y="2883"/>
                  <a:pt x="3810" y="3209"/>
                  <a:pt x="3810" y="3585"/>
                </a:cubicBezTo>
                <a:cubicBezTo>
                  <a:pt x="3810" y="3610"/>
                  <a:pt x="3810" y="3635"/>
                  <a:pt x="3810" y="3660"/>
                </a:cubicBezTo>
                <a:cubicBezTo>
                  <a:pt x="3560" y="3785"/>
                  <a:pt x="3384" y="4036"/>
                  <a:pt x="3384" y="4337"/>
                </a:cubicBezTo>
                <a:cubicBezTo>
                  <a:pt x="3384" y="4562"/>
                  <a:pt x="3459" y="4738"/>
                  <a:pt x="3610" y="4888"/>
                </a:cubicBezTo>
                <a:cubicBezTo>
                  <a:pt x="3459" y="5013"/>
                  <a:pt x="3384" y="5214"/>
                  <a:pt x="3384" y="5414"/>
                </a:cubicBezTo>
                <a:cubicBezTo>
                  <a:pt x="3384" y="5790"/>
                  <a:pt x="3610" y="6066"/>
                  <a:pt x="3961" y="6166"/>
                </a:cubicBezTo>
                <a:cubicBezTo>
                  <a:pt x="3961" y="6191"/>
                  <a:pt x="3986" y="6216"/>
                  <a:pt x="3986" y="6241"/>
                </a:cubicBezTo>
                <a:cubicBezTo>
                  <a:pt x="4036" y="6392"/>
                  <a:pt x="4136" y="6517"/>
                  <a:pt x="4136" y="6517"/>
                </a:cubicBezTo>
                <a:lnTo>
                  <a:pt x="4161" y="6517"/>
                </a:lnTo>
                <a:cubicBezTo>
                  <a:pt x="4161" y="6517"/>
                  <a:pt x="4261" y="6392"/>
                  <a:pt x="4312" y="6241"/>
                </a:cubicBezTo>
                <a:cubicBezTo>
                  <a:pt x="4312" y="6216"/>
                  <a:pt x="4337" y="6191"/>
                  <a:pt x="4337" y="6166"/>
                </a:cubicBezTo>
                <a:cubicBezTo>
                  <a:pt x="4662" y="6066"/>
                  <a:pt x="4913" y="5790"/>
                  <a:pt x="4913" y="5414"/>
                </a:cubicBezTo>
                <a:cubicBezTo>
                  <a:pt x="4913" y="5214"/>
                  <a:pt x="4838" y="5013"/>
                  <a:pt x="4687" y="4888"/>
                </a:cubicBezTo>
                <a:cubicBezTo>
                  <a:pt x="4838" y="4738"/>
                  <a:pt x="4913" y="4562"/>
                  <a:pt x="4913" y="4337"/>
                </a:cubicBezTo>
                <a:cubicBezTo>
                  <a:pt x="4913" y="4286"/>
                  <a:pt x="4913" y="4211"/>
                  <a:pt x="4888" y="4161"/>
                </a:cubicBezTo>
                <a:cubicBezTo>
                  <a:pt x="4963" y="4086"/>
                  <a:pt x="5038" y="4011"/>
                  <a:pt x="5088" y="3910"/>
                </a:cubicBezTo>
                <a:cubicBezTo>
                  <a:pt x="5189" y="3961"/>
                  <a:pt x="5289" y="4011"/>
                  <a:pt x="5389" y="4011"/>
                </a:cubicBezTo>
                <a:cubicBezTo>
                  <a:pt x="5540" y="4337"/>
                  <a:pt x="5890" y="4587"/>
                  <a:pt x="6291" y="4587"/>
                </a:cubicBezTo>
                <a:cubicBezTo>
                  <a:pt x="6818" y="4587"/>
                  <a:pt x="7269" y="4161"/>
                  <a:pt x="7294" y="3635"/>
                </a:cubicBezTo>
                <a:cubicBezTo>
                  <a:pt x="7394" y="3509"/>
                  <a:pt x="7444" y="3334"/>
                  <a:pt x="7444" y="3159"/>
                </a:cubicBezTo>
                <a:cubicBezTo>
                  <a:pt x="7444" y="3033"/>
                  <a:pt x="7419" y="2933"/>
                  <a:pt x="7369" y="2833"/>
                </a:cubicBezTo>
                <a:cubicBezTo>
                  <a:pt x="7495" y="2707"/>
                  <a:pt x="7595" y="2532"/>
                  <a:pt x="7595" y="2332"/>
                </a:cubicBezTo>
                <a:cubicBezTo>
                  <a:pt x="7595" y="2131"/>
                  <a:pt x="7520" y="1981"/>
                  <a:pt x="7394" y="1855"/>
                </a:cubicBezTo>
                <a:cubicBezTo>
                  <a:pt x="7419" y="1755"/>
                  <a:pt x="7444" y="1680"/>
                  <a:pt x="7444" y="1580"/>
                </a:cubicBezTo>
                <a:cubicBezTo>
                  <a:pt x="7444" y="1354"/>
                  <a:pt x="7319" y="1154"/>
                  <a:pt x="7144" y="1028"/>
                </a:cubicBezTo>
                <a:cubicBezTo>
                  <a:pt x="7169" y="953"/>
                  <a:pt x="7194" y="903"/>
                  <a:pt x="7194" y="803"/>
                </a:cubicBezTo>
                <a:cubicBezTo>
                  <a:pt x="7194" y="377"/>
                  <a:pt x="6818" y="1"/>
                  <a:pt x="6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01"/>
          <p:cNvSpPr/>
          <p:nvPr/>
        </p:nvSpPr>
        <p:spPr>
          <a:xfrm>
            <a:off x="4017425" y="1393175"/>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01"/>
          <p:cNvSpPr/>
          <p:nvPr/>
        </p:nvSpPr>
        <p:spPr>
          <a:xfrm>
            <a:off x="4091721" y="2068475"/>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01"/>
          <p:cNvSpPr/>
          <p:nvPr/>
        </p:nvSpPr>
        <p:spPr>
          <a:xfrm>
            <a:off x="4091721" y="2427406"/>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01"/>
          <p:cNvSpPr/>
          <p:nvPr/>
        </p:nvSpPr>
        <p:spPr>
          <a:xfrm>
            <a:off x="4099124" y="2733045"/>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1" name="Google Shape;1511;p101"/>
          <p:cNvCxnSpPr>
            <a:stCxn id="1485" idx="2"/>
            <a:endCxn id="1507" idx="6"/>
          </p:cNvCxnSpPr>
          <p:nvPr/>
        </p:nvCxnSpPr>
        <p:spPr>
          <a:xfrm rot="10800000">
            <a:off x="4128615" y="1448779"/>
            <a:ext cx="810000" cy="1119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1512" name="Google Shape;1512;p101"/>
          <p:cNvCxnSpPr>
            <a:stCxn id="1488" idx="2"/>
            <a:endCxn id="1508" idx="6"/>
          </p:cNvCxnSpPr>
          <p:nvPr/>
        </p:nvCxnSpPr>
        <p:spPr>
          <a:xfrm rot="10800000">
            <a:off x="4203015" y="2124104"/>
            <a:ext cx="735600" cy="3165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1513" name="Google Shape;1513;p101"/>
          <p:cNvCxnSpPr>
            <a:stCxn id="1491" idx="2"/>
            <a:endCxn id="1509" idx="6"/>
          </p:cNvCxnSpPr>
          <p:nvPr/>
        </p:nvCxnSpPr>
        <p:spPr>
          <a:xfrm rot="10800000">
            <a:off x="4203015" y="2482929"/>
            <a:ext cx="735600" cy="837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1514" name="Google Shape;1514;p101"/>
          <p:cNvCxnSpPr>
            <a:stCxn id="1494" idx="2"/>
            <a:endCxn id="1510" idx="4"/>
          </p:cNvCxnSpPr>
          <p:nvPr/>
        </p:nvCxnSpPr>
        <p:spPr>
          <a:xfrm rot="10800000">
            <a:off x="4154715" y="2844454"/>
            <a:ext cx="783900" cy="1356000"/>
          </a:xfrm>
          <a:prstGeom prst="bentConnector2">
            <a:avLst/>
          </a:prstGeom>
          <a:noFill/>
          <a:ln w="9525" cap="flat" cmpd="sng">
            <a:solidFill>
              <a:schemeClr val="lt1"/>
            </a:solidFill>
            <a:prstDash val="solid"/>
            <a:round/>
            <a:headEnd type="none" w="med" len="med"/>
            <a:tailEnd type="none" w="med" len="med"/>
          </a:ln>
        </p:spPr>
      </p:cxnSp>
      <p:sp>
        <p:nvSpPr>
          <p:cNvPr id="1515" name="Google Shape;1515;p101"/>
          <p:cNvSpPr/>
          <p:nvPr/>
        </p:nvSpPr>
        <p:spPr>
          <a:xfrm>
            <a:off x="938900"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01"/>
          <p:cNvSpPr/>
          <p:nvPr/>
        </p:nvSpPr>
        <p:spPr>
          <a:xfrm>
            <a:off x="938900" y="2554382"/>
            <a:ext cx="171000" cy="13353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01"/>
          <p:cNvSpPr txBox="1"/>
          <p:nvPr/>
        </p:nvSpPr>
        <p:spPr>
          <a:xfrm>
            <a:off x="713225"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60%</a:t>
            </a:r>
            <a:endParaRPr sz="1600">
              <a:solidFill>
                <a:schemeClr val="lt1"/>
              </a:solidFill>
              <a:latin typeface="Abril Fatface"/>
              <a:ea typeface="Abril Fatface"/>
              <a:cs typeface="Abril Fatface"/>
              <a:sym typeface="Abril Fatface"/>
            </a:endParaRPr>
          </a:p>
        </p:txBody>
      </p:sp>
      <p:sp>
        <p:nvSpPr>
          <p:cNvPr id="1518" name="Google Shape;1518;p101"/>
          <p:cNvSpPr/>
          <p:nvPr/>
        </p:nvSpPr>
        <p:spPr>
          <a:xfrm>
            <a:off x="1599341"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1"/>
          <p:cNvSpPr/>
          <p:nvPr/>
        </p:nvSpPr>
        <p:spPr>
          <a:xfrm>
            <a:off x="1599350" y="2141073"/>
            <a:ext cx="171000" cy="17487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01"/>
          <p:cNvSpPr txBox="1"/>
          <p:nvPr/>
        </p:nvSpPr>
        <p:spPr>
          <a:xfrm>
            <a:off x="1373663"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80%</a:t>
            </a:r>
            <a:endParaRPr sz="1600">
              <a:solidFill>
                <a:schemeClr val="lt1"/>
              </a:solidFill>
              <a:latin typeface="Abril Fatface"/>
              <a:ea typeface="Abril Fatface"/>
              <a:cs typeface="Abril Fatface"/>
              <a:sym typeface="Abril Fatface"/>
            </a:endParaRPr>
          </a:p>
        </p:txBody>
      </p:sp>
      <p:sp>
        <p:nvSpPr>
          <p:cNvPr id="1521" name="Google Shape;1521;p101"/>
          <p:cNvSpPr/>
          <p:nvPr/>
        </p:nvSpPr>
        <p:spPr>
          <a:xfrm>
            <a:off x="2259783"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01"/>
          <p:cNvSpPr/>
          <p:nvPr/>
        </p:nvSpPr>
        <p:spPr>
          <a:xfrm>
            <a:off x="2259775" y="2851850"/>
            <a:ext cx="171000" cy="10380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01"/>
          <p:cNvSpPr txBox="1"/>
          <p:nvPr/>
        </p:nvSpPr>
        <p:spPr>
          <a:xfrm>
            <a:off x="2034100"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45%</a:t>
            </a:r>
            <a:endParaRPr sz="1600">
              <a:solidFill>
                <a:schemeClr val="lt1"/>
              </a:solidFill>
              <a:latin typeface="Abril Fatface"/>
              <a:ea typeface="Abril Fatface"/>
              <a:cs typeface="Abril Fatface"/>
              <a:sym typeface="Abril Fatface"/>
            </a:endParaRPr>
          </a:p>
        </p:txBody>
      </p:sp>
      <p:sp>
        <p:nvSpPr>
          <p:cNvPr id="1524" name="Google Shape;1524;p101"/>
          <p:cNvSpPr/>
          <p:nvPr/>
        </p:nvSpPr>
        <p:spPr>
          <a:xfrm>
            <a:off x="2920224"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01"/>
          <p:cNvSpPr/>
          <p:nvPr/>
        </p:nvSpPr>
        <p:spPr>
          <a:xfrm>
            <a:off x="2920225" y="1956300"/>
            <a:ext cx="171000" cy="19335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01"/>
          <p:cNvSpPr txBox="1"/>
          <p:nvPr/>
        </p:nvSpPr>
        <p:spPr>
          <a:xfrm>
            <a:off x="2694538"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90%</a:t>
            </a:r>
            <a:endParaRPr sz="1600">
              <a:solidFill>
                <a:schemeClr val="lt1"/>
              </a:solidFill>
              <a:latin typeface="Abril Fatface"/>
              <a:ea typeface="Abril Fatface"/>
              <a:cs typeface="Abril Fatface"/>
              <a:sym typeface="Abril Fatface"/>
            </a:endParaRPr>
          </a:p>
        </p:txBody>
      </p:sp>
      <p:sp>
        <p:nvSpPr>
          <p:cNvPr id="1527" name="Google Shape;1527;p101"/>
          <p:cNvSpPr/>
          <p:nvPr/>
        </p:nvSpPr>
        <p:spPr>
          <a:xfrm>
            <a:off x="8090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01"/>
          <p:cNvSpPr/>
          <p:nvPr/>
        </p:nvSpPr>
        <p:spPr>
          <a:xfrm>
            <a:off x="14643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01"/>
          <p:cNvSpPr/>
          <p:nvPr/>
        </p:nvSpPr>
        <p:spPr>
          <a:xfrm>
            <a:off x="21196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01"/>
          <p:cNvSpPr/>
          <p:nvPr/>
        </p:nvSpPr>
        <p:spPr>
          <a:xfrm>
            <a:off x="27904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01"/>
          <p:cNvSpPr/>
          <p:nvPr/>
        </p:nvSpPr>
        <p:spPr>
          <a:xfrm>
            <a:off x="1570276" y="4212971"/>
            <a:ext cx="218814" cy="211359"/>
          </a:xfrm>
          <a:custGeom>
            <a:avLst/>
            <a:gdLst/>
            <a:ahLst/>
            <a:cxnLst/>
            <a:rect l="l" t="t" r="r" b="b"/>
            <a:pathLst>
              <a:path w="6868" h="6634" extrusionOk="0">
                <a:moveTo>
                  <a:pt x="3434" y="0"/>
                </a:moveTo>
                <a:cubicBezTo>
                  <a:pt x="3390" y="0"/>
                  <a:pt x="3347" y="13"/>
                  <a:pt x="3309" y="38"/>
                </a:cubicBezTo>
                <a:cubicBezTo>
                  <a:pt x="3259" y="63"/>
                  <a:pt x="3234" y="113"/>
                  <a:pt x="3234" y="188"/>
                </a:cubicBezTo>
                <a:lnTo>
                  <a:pt x="3259" y="2093"/>
                </a:lnTo>
                <a:cubicBezTo>
                  <a:pt x="3259" y="2093"/>
                  <a:pt x="3203" y="2204"/>
                  <a:pt x="3151" y="2204"/>
                </a:cubicBezTo>
                <a:cubicBezTo>
                  <a:pt x="3125" y="2204"/>
                  <a:pt x="3100" y="2176"/>
                  <a:pt x="3083" y="2093"/>
                </a:cubicBezTo>
                <a:cubicBezTo>
                  <a:pt x="3058" y="1842"/>
                  <a:pt x="3058" y="815"/>
                  <a:pt x="2958" y="564"/>
                </a:cubicBezTo>
                <a:cubicBezTo>
                  <a:pt x="2881" y="395"/>
                  <a:pt x="2711" y="273"/>
                  <a:pt x="2503" y="273"/>
                </a:cubicBezTo>
                <a:cubicBezTo>
                  <a:pt x="2372" y="273"/>
                  <a:pt x="2227" y="322"/>
                  <a:pt x="2081" y="439"/>
                </a:cubicBezTo>
                <a:cubicBezTo>
                  <a:pt x="1705" y="740"/>
                  <a:pt x="627" y="2469"/>
                  <a:pt x="377" y="3371"/>
                </a:cubicBezTo>
                <a:cubicBezTo>
                  <a:pt x="151" y="4298"/>
                  <a:pt x="1" y="5426"/>
                  <a:pt x="51" y="5877"/>
                </a:cubicBezTo>
                <a:cubicBezTo>
                  <a:pt x="74" y="6278"/>
                  <a:pt x="209" y="6634"/>
                  <a:pt x="557" y="6634"/>
                </a:cubicBezTo>
                <a:cubicBezTo>
                  <a:pt x="580" y="6634"/>
                  <a:pt x="603" y="6632"/>
                  <a:pt x="627" y="6629"/>
                </a:cubicBezTo>
                <a:cubicBezTo>
                  <a:pt x="1053" y="6604"/>
                  <a:pt x="1504" y="6354"/>
                  <a:pt x="1605" y="6228"/>
                </a:cubicBezTo>
                <a:cubicBezTo>
                  <a:pt x="1705" y="6128"/>
                  <a:pt x="1730" y="5978"/>
                  <a:pt x="2081" y="5978"/>
                </a:cubicBezTo>
                <a:cubicBezTo>
                  <a:pt x="2432" y="5978"/>
                  <a:pt x="2883" y="5902"/>
                  <a:pt x="2983" y="5577"/>
                </a:cubicBezTo>
                <a:cubicBezTo>
                  <a:pt x="3083" y="5251"/>
                  <a:pt x="3234" y="4374"/>
                  <a:pt x="3259" y="3998"/>
                </a:cubicBezTo>
                <a:cubicBezTo>
                  <a:pt x="3284" y="3622"/>
                  <a:pt x="3234" y="3421"/>
                  <a:pt x="3259" y="3121"/>
                </a:cubicBezTo>
                <a:cubicBezTo>
                  <a:pt x="3284" y="2820"/>
                  <a:pt x="3284" y="2569"/>
                  <a:pt x="3284" y="2569"/>
                </a:cubicBezTo>
                <a:cubicBezTo>
                  <a:pt x="3284" y="2569"/>
                  <a:pt x="3359" y="2619"/>
                  <a:pt x="3434" y="2619"/>
                </a:cubicBezTo>
                <a:cubicBezTo>
                  <a:pt x="3509" y="2619"/>
                  <a:pt x="3585" y="2569"/>
                  <a:pt x="3585" y="2569"/>
                </a:cubicBezTo>
                <a:cubicBezTo>
                  <a:pt x="3585" y="2569"/>
                  <a:pt x="3585" y="2820"/>
                  <a:pt x="3610" y="3121"/>
                </a:cubicBezTo>
                <a:cubicBezTo>
                  <a:pt x="3635" y="3421"/>
                  <a:pt x="3585" y="3622"/>
                  <a:pt x="3610" y="3998"/>
                </a:cubicBezTo>
                <a:cubicBezTo>
                  <a:pt x="3635" y="4374"/>
                  <a:pt x="3785" y="5251"/>
                  <a:pt x="3885" y="5577"/>
                </a:cubicBezTo>
                <a:cubicBezTo>
                  <a:pt x="3986" y="5902"/>
                  <a:pt x="4437" y="5978"/>
                  <a:pt x="4788" y="5978"/>
                </a:cubicBezTo>
                <a:cubicBezTo>
                  <a:pt x="5139" y="5978"/>
                  <a:pt x="5164" y="6128"/>
                  <a:pt x="5264" y="6228"/>
                </a:cubicBezTo>
                <a:cubicBezTo>
                  <a:pt x="5364" y="6354"/>
                  <a:pt x="5815" y="6604"/>
                  <a:pt x="6241" y="6629"/>
                </a:cubicBezTo>
                <a:cubicBezTo>
                  <a:pt x="6267" y="6632"/>
                  <a:pt x="6292" y="6634"/>
                  <a:pt x="6315" y="6634"/>
                </a:cubicBezTo>
                <a:cubicBezTo>
                  <a:pt x="6682" y="6634"/>
                  <a:pt x="6794" y="6278"/>
                  <a:pt x="6818" y="5877"/>
                </a:cubicBezTo>
                <a:cubicBezTo>
                  <a:pt x="6868" y="5426"/>
                  <a:pt x="6718" y="4298"/>
                  <a:pt x="6492" y="3371"/>
                </a:cubicBezTo>
                <a:cubicBezTo>
                  <a:pt x="6241" y="2469"/>
                  <a:pt x="5164" y="740"/>
                  <a:pt x="4788" y="439"/>
                </a:cubicBezTo>
                <a:cubicBezTo>
                  <a:pt x="4642" y="322"/>
                  <a:pt x="4496" y="273"/>
                  <a:pt x="4367" y="273"/>
                </a:cubicBezTo>
                <a:cubicBezTo>
                  <a:pt x="4162" y="273"/>
                  <a:pt x="3997" y="395"/>
                  <a:pt x="3936" y="564"/>
                </a:cubicBezTo>
                <a:cubicBezTo>
                  <a:pt x="3810" y="815"/>
                  <a:pt x="3810" y="1842"/>
                  <a:pt x="3785" y="2093"/>
                </a:cubicBezTo>
                <a:cubicBezTo>
                  <a:pt x="3777" y="2176"/>
                  <a:pt x="3755" y="2204"/>
                  <a:pt x="3729" y="2204"/>
                </a:cubicBezTo>
                <a:cubicBezTo>
                  <a:pt x="3677" y="2204"/>
                  <a:pt x="3610" y="2093"/>
                  <a:pt x="3610" y="2093"/>
                </a:cubicBezTo>
                <a:lnTo>
                  <a:pt x="3635" y="188"/>
                </a:lnTo>
                <a:cubicBezTo>
                  <a:pt x="3635" y="113"/>
                  <a:pt x="3610" y="63"/>
                  <a:pt x="3560" y="38"/>
                </a:cubicBezTo>
                <a:cubicBezTo>
                  <a:pt x="3522" y="13"/>
                  <a:pt x="3478" y="0"/>
                  <a:pt x="3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01"/>
          <p:cNvSpPr/>
          <p:nvPr/>
        </p:nvSpPr>
        <p:spPr>
          <a:xfrm>
            <a:off x="2229176" y="4206440"/>
            <a:ext cx="211614" cy="224422"/>
          </a:xfrm>
          <a:custGeom>
            <a:avLst/>
            <a:gdLst/>
            <a:ahLst/>
            <a:cxnLst/>
            <a:rect l="l" t="t" r="r" b="b"/>
            <a:pathLst>
              <a:path w="6642" h="7044" extrusionOk="0">
                <a:moveTo>
                  <a:pt x="2456" y="1"/>
                </a:moveTo>
                <a:cubicBezTo>
                  <a:pt x="2456" y="1"/>
                  <a:pt x="2206" y="828"/>
                  <a:pt x="2782" y="1705"/>
                </a:cubicBezTo>
                <a:cubicBezTo>
                  <a:pt x="3083" y="2131"/>
                  <a:pt x="3584" y="2231"/>
                  <a:pt x="3584" y="2231"/>
                </a:cubicBezTo>
                <a:cubicBezTo>
                  <a:pt x="3584" y="2231"/>
                  <a:pt x="3534" y="2507"/>
                  <a:pt x="3684" y="2733"/>
                </a:cubicBezTo>
                <a:cubicBezTo>
                  <a:pt x="3810" y="2958"/>
                  <a:pt x="3960" y="3134"/>
                  <a:pt x="3960" y="3134"/>
                </a:cubicBezTo>
                <a:cubicBezTo>
                  <a:pt x="3960" y="3134"/>
                  <a:pt x="3860" y="3234"/>
                  <a:pt x="3760" y="3484"/>
                </a:cubicBezTo>
                <a:cubicBezTo>
                  <a:pt x="3684" y="3760"/>
                  <a:pt x="3684" y="4086"/>
                  <a:pt x="3684" y="4086"/>
                </a:cubicBezTo>
                <a:cubicBezTo>
                  <a:pt x="3684" y="4086"/>
                  <a:pt x="3534" y="4111"/>
                  <a:pt x="3308" y="4311"/>
                </a:cubicBezTo>
                <a:cubicBezTo>
                  <a:pt x="3108" y="4487"/>
                  <a:pt x="2882" y="4938"/>
                  <a:pt x="2882" y="4938"/>
                </a:cubicBezTo>
                <a:cubicBezTo>
                  <a:pt x="2882" y="4938"/>
                  <a:pt x="2708" y="4785"/>
                  <a:pt x="2440" y="4785"/>
                </a:cubicBezTo>
                <a:cubicBezTo>
                  <a:pt x="2421" y="4785"/>
                  <a:pt x="2401" y="4786"/>
                  <a:pt x="2381" y="4788"/>
                </a:cubicBezTo>
                <a:cubicBezTo>
                  <a:pt x="2055" y="4838"/>
                  <a:pt x="1880" y="4988"/>
                  <a:pt x="1755" y="4988"/>
                </a:cubicBezTo>
                <a:cubicBezTo>
                  <a:pt x="1604" y="4988"/>
                  <a:pt x="1479" y="4687"/>
                  <a:pt x="1028" y="4612"/>
                </a:cubicBezTo>
                <a:cubicBezTo>
                  <a:pt x="969" y="4604"/>
                  <a:pt x="913" y="4599"/>
                  <a:pt x="861" y="4599"/>
                </a:cubicBezTo>
                <a:cubicBezTo>
                  <a:pt x="452" y="4599"/>
                  <a:pt x="259" y="4869"/>
                  <a:pt x="126" y="5515"/>
                </a:cubicBezTo>
                <a:cubicBezTo>
                  <a:pt x="0" y="6166"/>
                  <a:pt x="151" y="7043"/>
                  <a:pt x="151" y="7043"/>
                </a:cubicBezTo>
                <a:lnTo>
                  <a:pt x="652" y="6968"/>
                </a:lnTo>
                <a:cubicBezTo>
                  <a:pt x="652" y="6968"/>
                  <a:pt x="577" y="6016"/>
                  <a:pt x="677" y="5790"/>
                </a:cubicBezTo>
                <a:cubicBezTo>
                  <a:pt x="736" y="5613"/>
                  <a:pt x="810" y="5483"/>
                  <a:pt x="924" y="5483"/>
                </a:cubicBezTo>
                <a:cubicBezTo>
                  <a:pt x="955" y="5483"/>
                  <a:pt x="990" y="5493"/>
                  <a:pt x="1028" y="5515"/>
                </a:cubicBezTo>
                <a:cubicBezTo>
                  <a:pt x="1176" y="5599"/>
                  <a:pt x="1270" y="5701"/>
                  <a:pt x="1401" y="5701"/>
                </a:cubicBezTo>
                <a:cubicBezTo>
                  <a:pt x="1426" y="5701"/>
                  <a:pt x="1451" y="5698"/>
                  <a:pt x="1479" y="5690"/>
                </a:cubicBezTo>
                <a:cubicBezTo>
                  <a:pt x="1601" y="5655"/>
                  <a:pt x="1505" y="5608"/>
                  <a:pt x="1528" y="5608"/>
                </a:cubicBezTo>
                <a:cubicBezTo>
                  <a:pt x="1538" y="5608"/>
                  <a:pt x="1571" y="5617"/>
                  <a:pt x="1654" y="5640"/>
                </a:cubicBezTo>
                <a:cubicBezTo>
                  <a:pt x="1930" y="5740"/>
                  <a:pt x="2105" y="6091"/>
                  <a:pt x="2782" y="6291"/>
                </a:cubicBezTo>
                <a:cubicBezTo>
                  <a:pt x="2985" y="6344"/>
                  <a:pt x="3245" y="6381"/>
                  <a:pt x="3531" y="6381"/>
                </a:cubicBezTo>
                <a:cubicBezTo>
                  <a:pt x="4196" y="6381"/>
                  <a:pt x="5003" y="6181"/>
                  <a:pt x="5564" y="5515"/>
                </a:cubicBezTo>
                <a:cubicBezTo>
                  <a:pt x="6366" y="4562"/>
                  <a:pt x="6642" y="3309"/>
                  <a:pt x="6116" y="2156"/>
                </a:cubicBezTo>
                <a:cubicBezTo>
                  <a:pt x="5661" y="1185"/>
                  <a:pt x="5308" y="1100"/>
                  <a:pt x="4946" y="1100"/>
                </a:cubicBezTo>
                <a:cubicBezTo>
                  <a:pt x="4869" y="1100"/>
                  <a:pt x="4791" y="1103"/>
                  <a:pt x="4712" y="1103"/>
                </a:cubicBezTo>
                <a:cubicBezTo>
                  <a:pt x="4261" y="1103"/>
                  <a:pt x="4085" y="1555"/>
                  <a:pt x="3684" y="1555"/>
                </a:cubicBezTo>
                <a:cubicBezTo>
                  <a:pt x="3283" y="1555"/>
                  <a:pt x="3308" y="1454"/>
                  <a:pt x="3133" y="1053"/>
                </a:cubicBezTo>
                <a:cubicBezTo>
                  <a:pt x="3058" y="853"/>
                  <a:pt x="3008" y="101"/>
                  <a:pt x="3008" y="101"/>
                </a:cubicBezTo>
                <a:lnTo>
                  <a:pt x="2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01"/>
          <p:cNvSpPr/>
          <p:nvPr/>
        </p:nvSpPr>
        <p:spPr>
          <a:xfrm>
            <a:off x="897405" y="4222418"/>
            <a:ext cx="253956" cy="192466"/>
          </a:xfrm>
          <a:custGeom>
            <a:avLst/>
            <a:gdLst/>
            <a:ahLst/>
            <a:cxnLst/>
            <a:rect l="l" t="t" r="r" b="b"/>
            <a:pathLst>
              <a:path w="7971" h="6041" extrusionOk="0">
                <a:moveTo>
                  <a:pt x="4461" y="0"/>
                </a:moveTo>
                <a:cubicBezTo>
                  <a:pt x="3985" y="0"/>
                  <a:pt x="3910" y="0"/>
                  <a:pt x="3860" y="75"/>
                </a:cubicBezTo>
                <a:cubicBezTo>
                  <a:pt x="3860" y="75"/>
                  <a:pt x="3783" y="11"/>
                  <a:pt x="3538" y="11"/>
                </a:cubicBezTo>
                <a:cubicBezTo>
                  <a:pt x="3441" y="11"/>
                  <a:pt x="3316" y="22"/>
                  <a:pt x="3158" y="50"/>
                </a:cubicBezTo>
                <a:cubicBezTo>
                  <a:pt x="2607" y="150"/>
                  <a:pt x="2356" y="75"/>
                  <a:pt x="2156" y="251"/>
                </a:cubicBezTo>
                <a:cubicBezTo>
                  <a:pt x="1980" y="401"/>
                  <a:pt x="1304" y="602"/>
                  <a:pt x="1253" y="727"/>
                </a:cubicBezTo>
                <a:cubicBezTo>
                  <a:pt x="1053" y="827"/>
                  <a:pt x="852" y="1078"/>
                  <a:pt x="878" y="1153"/>
                </a:cubicBezTo>
                <a:cubicBezTo>
                  <a:pt x="878" y="1153"/>
                  <a:pt x="874" y="1153"/>
                  <a:pt x="867" y="1153"/>
                </a:cubicBezTo>
                <a:cubicBezTo>
                  <a:pt x="822" y="1153"/>
                  <a:pt x="630" y="1172"/>
                  <a:pt x="476" y="1479"/>
                </a:cubicBezTo>
                <a:cubicBezTo>
                  <a:pt x="301" y="1830"/>
                  <a:pt x="201" y="2231"/>
                  <a:pt x="201" y="2231"/>
                </a:cubicBezTo>
                <a:cubicBezTo>
                  <a:pt x="201" y="2231"/>
                  <a:pt x="101" y="2306"/>
                  <a:pt x="126" y="2456"/>
                </a:cubicBezTo>
                <a:cubicBezTo>
                  <a:pt x="126" y="2456"/>
                  <a:pt x="0" y="2732"/>
                  <a:pt x="25" y="3033"/>
                </a:cubicBezTo>
                <a:cubicBezTo>
                  <a:pt x="75" y="3308"/>
                  <a:pt x="251" y="3333"/>
                  <a:pt x="251" y="3459"/>
                </a:cubicBezTo>
                <a:cubicBezTo>
                  <a:pt x="251" y="3459"/>
                  <a:pt x="126" y="3734"/>
                  <a:pt x="476" y="3985"/>
                </a:cubicBezTo>
                <a:cubicBezTo>
                  <a:pt x="727" y="4164"/>
                  <a:pt x="939" y="4190"/>
                  <a:pt x="1040" y="4190"/>
                </a:cubicBezTo>
                <a:cubicBezTo>
                  <a:pt x="1081" y="4190"/>
                  <a:pt x="1103" y="4186"/>
                  <a:pt x="1103" y="4186"/>
                </a:cubicBezTo>
                <a:cubicBezTo>
                  <a:pt x="1103" y="4186"/>
                  <a:pt x="1357" y="4270"/>
                  <a:pt x="1547" y="4270"/>
                </a:cubicBezTo>
                <a:cubicBezTo>
                  <a:pt x="1611" y="4270"/>
                  <a:pt x="1667" y="4261"/>
                  <a:pt x="1705" y="4236"/>
                </a:cubicBezTo>
                <a:cubicBezTo>
                  <a:pt x="1705" y="4236"/>
                  <a:pt x="1786" y="4209"/>
                  <a:pt x="1845" y="4209"/>
                </a:cubicBezTo>
                <a:cubicBezTo>
                  <a:pt x="1885" y="4209"/>
                  <a:pt x="1915" y="4221"/>
                  <a:pt x="1905" y="4261"/>
                </a:cubicBezTo>
                <a:cubicBezTo>
                  <a:pt x="1905" y="4261"/>
                  <a:pt x="1805" y="4386"/>
                  <a:pt x="1805" y="4486"/>
                </a:cubicBezTo>
                <a:cubicBezTo>
                  <a:pt x="1805" y="4486"/>
                  <a:pt x="1730" y="4637"/>
                  <a:pt x="1805" y="4762"/>
                </a:cubicBezTo>
                <a:cubicBezTo>
                  <a:pt x="1880" y="4887"/>
                  <a:pt x="1955" y="4862"/>
                  <a:pt x="1980" y="4937"/>
                </a:cubicBezTo>
                <a:cubicBezTo>
                  <a:pt x="2005" y="5013"/>
                  <a:pt x="1930" y="5088"/>
                  <a:pt x="2030" y="5213"/>
                </a:cubicBezTo>
                <a:cubicBezTo>
                  <a:pt x="2131" y="5338"/>
                  <a:pt x="2306" y="5288"/>
                  <a:pt x="2356" y="5338"/>
                </a:cubicBezTo>
                <a:cubicBezTo>
                  <a:pt x="2376" y="5358"/>
                  <a:pt x="2678" y="5586"/>
                  <a:pt x="3103" y="5586"/>
                </a:cubicBezTo>
                <a:cubicBezTo>
                  <a:pt x="3229" y="5586"/>
                  <a:pt x="3366" y="5566"/>
                  <a:pt x="3509" y="5514"/>
                </a:cubicBezTo>
                <a:cubicBezTo>
                  <a:pt x="3509" y="5514"/>
                  <a:pt x="3533" y="5518"/>
                  <a:pt x="3570" y="5518"/>
                </a:cubicBezTo>
                <a:cubicBezTo>
                  <a:pt x="3625" y="5518"/>
                  <a:pt x="3710" y="5509"/>
                  <a:pt x="3785" y="5464"/>
                </a:cubicBezTo>
                <a:cubicBezTo>
                  <a:pt x="3910" y="5414"/>
                  <a:pt x="4136" y="5213"/>
                  <a:pt x="4136" y="5213"/>
                </a:cubicBezTo>
                <a:lnTo>
                  <a:pt x="4512" y="5188"/>
                </a:lnTo>
                <a:lnTo>
                  <a:pt x="4637" y="5364"/>
                </a:lnTo>
                <a:cubicBezTo>
                  <a:pt x="4637" y="5364"/>
                  <a:pt x="4587" y="5514"/>
                  <a:pt x="4737" y="5639"/>
                </a:cubicBezTo>
                <a:cubicBezTo>
                  <a:pt x="4795" y="5687"/>
                  <a:pt x="4845" y="5702"/>
                  <a:pt x="4886" y="5702"/>
                </a:cubicBezTo>
                <a:cubicBezTo>
                  <a:pt x="4950" y="5702"/>
                  <a:pt x="4988" y="5664"/>
                  <a:pt x="4988" y="5664"/>
                </a:cubicBezTo>
                <a:cubicBezTo>
                  <a:pt x="4988" y="5664"/>
                  <a:pt x="5163" y="5714"/>
                  <a:pt x="5238" y="5815"/>
                </a:cubicBezTo>
                <a:cubicBezTo>
                  <a:pt x="5314" y="5890"/>
                  <a:pt x="5364" y="6040"/>
                  <a:pt x="5464" y="6040"/>
                </a:cubicBezTo>
                <a:cubicBezTo>
                  <a:pt x="5539" y="6040"/>
                  <a:pt x="5690" y="5765"/>
                  <a:pt x="5690" y="5765"/>
                </a:cubicBezTo>
                <a:cubicBezTo>
                  <a:pt x="5690" y="5765"/>
                  <a:pt x="6893" y="5639"/>
                  <a:pt x="7118" y="4812"/>
                </a:cubicBezTo>
                <a:lnTo>
                  <a:pt x="7344" y="4762"/>
                </a:lnTo>
                <a:cubicBezTo>
                  <a:pt x="7344" y="4762"/>
                  <a:pt x="7745" y="4637"/>
                  <a:pt x="7745" y="4236"/>
                </a:cubicBezTo>
                <a:cubicBezTo>
                  <a:pt x="7745" y="4236"/>
                  <a:pt x="7945" y="3960"/>
                  <a:pt x="7845" y="3709"/>
                </a:cubicBezTo>
                <a:cubicBezTo>
                  <a:pt x="7845" y="3709"/>
                  <a:pt x="7945" y="3584"/>
                  <a:pt x="7945" y="3484"/>
                </a:cubicBezTo>
                <a:cubicBezTo>
                  <a:pt x="7945" y="3409"/>
                  <a:pt x="7895" y="3384"/>
                  <a:pt x="7895" y="3384"/>
                </a:cubicBezTo>
                <a:cubicBezTo>
                  <a:pt x="7895" y="3384"/>
                  <a:pt x="7970" y="3258"/>
                  <a:pt x="7820" y="2882"/>
                </a:cubicBezTo>
                <a:cubicBezTo>
                  <a:pt x="7681" y="2586"/>
                  <a:pt x="7652" y="2554"/>
                  <a:pt x="7646" y="2554"/>
                </a:cubicBezTo>
                <a:cubicBezTo>
                  <a:pt x="7645" y="2554"/>
                  <a:pt x="7645" y="2555"/>
                  <a:pt x="7645" y="2556"/>
                </a:cubicBezTo>
                <a:lnTo>
                  <a:pt x="7645" y="2556"/>
                </a:lnTo>
                <a:cubicBezTo>
                  <a:pt x="7646" y="2544"/>
                  <a:pt x="7666" y="2300"/>
                  <a:pt x="7544" y="2080"/>
                </a:cubicBezTo>
                <a:cubicBezTo>
                  <a:pt x="7394" y="1880"/>
                  <a:pt x="7243" y="1830"/>
                  <a:pt x="7243" y="1830"/>
                </a:cubicBezTo>
                <a:cubicBezTo>
                  <a:pt x="7243" y="1830"/>
                  <a:pt x="7168" y="1328"/>
                  <a:pt x="6868" y="1278"/>
                </a:cubicBezTo>
                <a:cubicBezTo>
                  <a:pt x="6868" y="1278"/>
                  <a:pt x="6893" y="1128"/>
                  <a:pt x="6717" y="1003"/>
                </a:cubicBezTo>
                <a:cubicBezTo>
                  <a:pt x="6542" y="877"/>
                  <a:pt x="6441" y="827"/>
                  <a:pt x="6441" y="827"/>
                </a:cubicBezTo>
                <a:cubicBezTo>
                  <a:pt x="6441" y="827"/>
                  <a:pt x="6416" y="727"/>
                  <a:pt x="6291" y="652"/>
                </a:cubicBezTo>
                <a:cubicBezTo>
                  <a:pt x="6141" y="577"/>
                  <a:pt x="5990" y="577"/>
                  <a:pt x="5990" y="577"/>
                </a:cubicBezTo>
                <a:cubicBezTo>
                  <a:pt x="5990" y="577"/>
                  <a:pt x="6091" y="451"/>
                  <a:pt x="5614" y="276"/>
                </a:cubicBezTo>
                <a:cubicBezTo>
                  <a:pt x="5358" y="181"/>
                  <a:pt x="5254" y="159"/>
                  <a:pt x="5213" y="159"/>
                </a:cubicBezTo>
                <a:cubicBezTo>
                  <a:pt x="5178" y="159"/>
                  <a:pt x="5188" y="176"/>
                  <a:pt x="5188" y="176"/>
                </a:cubicBezTo>
                <a:cubicBezTo>
                  <a:pt x="5188" y="176"/>
                  <a:pt x="4963" y="0"/>
                  <a:pt x="4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01"/>
          <p:cNvSpPr/>
          <p:nvPr/>
        </p:nvSpPr>
        <p:spPr>
          <a:xfrm>
            <a:off x="2884794" y="4214819"/>
            <a:ext cx="241977" cy="207663"/>
          </a:xfrm>
          <a:custGeom>
            <a:avLst/>
            <a:gdLst/>
            <a:ahLst/>
            <a:cxnLst/>
            <a:rect l="l" t="t" r="r" b="b"/>
            <a:pathLst>
              <a:path w="7595" h="6518" extrusionOk="0">
                <a:moveTo>
                  <a:pt x="6367" y="1"/>
                </a:moveTo>
                <a:cubicBezTo>
                  <a:pt x="6041" y="1"/>
                  <a:pt x="5740" y="226"/>
                  <a:pt x="5615" y="527"/>
                </a:cubicBezTo>
                <a:cubicBezTo>
                  <a:pt x="5565" y="502"/>
                  <a:pt x="5489" y="477"/>
                  <a:pt x="5414" y="477"/>
                </a:cubicBezTo>
                <a:cubicBezTo>
                  <a:pt x="5189" y="477"/>
                  <a:pt x="5013" y="602"/>
                  <a:pt x="4913" y="778"/>
                </a:cubicBezTo>
                <a:cubicBezTo>
                  <a:pt x="4813" y="728"/>
                  <a:pt x="4713" y="702"/>
                  <a:pt x="4612" y="702"/>
                </a:cubicBezTo>
                <a:cubicBezTo>
                  <a:pt x="4437" y="702"/>
                  <a:pt x="4286" y="778"/>
                  <a:pt x="4161" y="903"/>
                </a:cubicBezTo>
                <a:cubicBezTo>
                  <a:pt x="4036" y="803"/>
                  <a:pt x="3911" y="753"/>
                  <a:pt x="3760" y="753"/>
                </a:cubicBezTo>
                <a:cubicBezTo>
                  <a:pt x="3610" y="753"/>
                  <a:pt x="3484" y="803"/>
                  <a:pt x="3359" y="878"/>
                </a:cubicBezTo>
                <a:cubicBezTo>
                  <a:pt x="3259" y="778"/>
                  <a:pt x="3109" y="728"/>
                  <a:pt x="2933" y="728"/>
                </a:cubicBezTo>
                <a:cubicBezTo>
                  <a:pt x="2833" y="728"/>
                  <a:pt x="2758" y="753"/>
                  <a:pt x="2682" y="778"/>
                </a:cubicBezTo>
                <a:cubicBezTo>
                  <a:pt x="2557" y="652"/>
                  <a:pt x="2407" y="577"/>
                  <a:pt x="2231" y="577"/>
                </a:cubicBezTo>
                <a:lnTo>
                  <a:pt x="2206" y="577"/>
                </a:lnTo>
                <a:cubicBezTo>
                  <a:pt x="2081" y="301"/>
                  <a:pt x="1830" y="126"/>
                  <a:pt x="1504" y="126"/>
                </a:cubicBezTo>
                <a:cubicBezTo>
                  <a:pt x="1154" y="126"/>
                  <a:pt x="853" y="402"/>
                  <a:pt x="778" y="728"/>
                </a:cubicBezTo>
                <a:cubicBezTo>
                  <a:pt x="552" y="828"/>
                  <a:pt x="377" y="1078"/>
                  <a:pt x="377" y="1354"/>
                </a:cubicBezTo>
                <a:cubicBezTo>
                  <a:pt x="377" y="1454"/>
                  <a:pt x="402" y="1555"/>
                  <a:pt x="427" y="1630"/>
                </a:cubicBezTo>
                <a:cubicBezTo>
                  <a:pt x="251" y="1755"/>
                  <a:pt x="151" y="1956"/>
                  <a:pt x="151" y="2206"/>
                </a:cubicBezTo>
                <a:cubicBezTo>
                  <a:pt x="151" y="2206"/>
                  <a:pt x="151" y="2231"/>
                  <a:pt x="151" y="2231"/>
                </a:cubicBezTo>
                <a:cubicBezTo>
                  <a:pt x="51" y="2382"/>
                  <a:pt x="1" y="2532"/>
                  <a:pt x="1" y="2733"/>
                </a:cubicBezTo>
                <a:cubicBezTo>
                  <a:pt x="1" y="2933"/>
                  <a:pt x="76" y="3108"/>
                  <a:pt x="201" y="3259"/>
                </a:cubicBezTo>
                <a:cubicBezTo>
                  <a:pt x="176" y="3334"/>
                  <a:pt x="151" y="3434"/>
                  <a:pt x="151" y="3509"/>
                </a:cubicBezTo>
                <a:cubicBezTo>
                  <a:pt x="151" y="3710"/>
                  <a:pt x="201" y="3860"/>
                  <a:pt x="301" y="4011"/>
                </a:cubicBezTo>
                <a:cubicBezTo>
                  <a:pt x="276" y="4061"/>
                  <a:pt x="276" y="4136"/>
                  <a:pt x="276" y="4211"/>
                </a:cubicBezTo>
                <a:cubicBezTo>
                  <a:pt x="276" y="4713"/>
                  <a:pt x="677" y="5088"/>
                  <a:pt x="1154" y="5088"/>
                </a:cubicBezTo>
                <a:cubicBezTo>
                  <a:pt x="1630" y="5088"/>
                  <a:pt x="2031" y="4713"/>
                  <a:pt x="2031" y="4211"/>
                </a:cubicBezTo>
                <a:cubicBezTo>
                  <a:pt x="2031" y="3986"/>
                  <a:pt x="1931" y="3785"/>
                  <a:pt x="1805" y="3635"/>
                </a:cubicBezTo>
                <a:cubicBezTo>
                  <a:pt x="1805" y="3585"/>
                  <a:pt x="1805" y="3560"/>
                  <a:pt x="1805" y="3509"/>
                </a:cubicBezTo>
                <a:cubicBezTo>
                  <a:pt x="1805" y="3334"/>
                  <a:pt x="1730" y="3159"/>
                  <a:pt x="1630" y="3008"/>
                </a:cubicBezTo>
                <a:cubicBezTo>
                  <a:pt x="1680" y="2933"/>
                  <a:pt x="1680" y="2833"/>
                  <a:pt x="1680" y="2733"/>
                </a:cubicBezTo>
                <a:cubicBezTo>
                  <a:pt x="1680" y="2557"/>
                  <a:pt x="1630" y="2382"/>
                  <a:pt x="1530" y="2256"/>
                </a:cubicBezTo>
                <a:cubicBezTo>
                  <a:pt x="1530" y="2231"/>
                  <a:pt x="1555" y="2206"/>
                  <a:pt x="1555" y="2206"/>
                </a:cubicBezTo>
                <a:cubicBezTo>
                  <a:pt x="1555" y="2081"/>
                  <a:pt x="1504" y="1956"/>
                  <a:pt x="1454" y="1855"/>
                </a:cubicBezTo>
                <a:cubicBezTo>
                  <a:pt x="1530" y="1780"/>
                  <a:pt x="1605" y="1705"/>
                  <a:pt x="1630" y="1605"/>
                </a:cubicBezTo>
                <a:cubicBezTo>
                  <a:pt x="1705" y="1605"/>
                  <a:pt x="1780" y="1580"/>
                  <a:pt x="1855" y="1530"/>
                </a:cubicBezTo>
                <a:cubicBezTo>
                  <a:pt x="1956" y="1630"/>
                  <a:pt x="2081" y="1680"/>
                  <a:pt x="2231" y="1680"/>
                </a:cubicBezTo>
                <a:lnTo>
                  <a:pt x="2357" y="1680"/>
                </a:lnTo>
                <a:cubicBezTo>
                  <a:pt x="2482" y="1880"/>
                  <a:pt x="2682" y="2006"/>
                  <a:pt x="2933" y="2006"/>
                </a:cubicBezTo>
                <a:cubicBezTo>
                  <a:pt x="3083" y="2006"/>
                  <a:pt x="3234" y="1956"/>
                  <a:pt x="3359" y="1855"/>
                </a:cubicBezTo>
                <a:cubicBezTo>
                  <a:pt x="3459" y="1956"/>
                  <a:pt x="3610" y="2006"/>
                  <a:pt x="3760" y="2006"/>
                </a:cubicBezTo>
                <a:cubicBezTo>
                  <a:pt x="3911" y="2006"/>
                  <a:pt x="4061" y="1956"/>
                  <a:pt x="4186" y="1855"/>
                </a:cubicBezTo>
                <a:cubicBezTo>
                  <a:pt x="4286" y="1956"/>
                  <a:pt x="4462" y="2006"/>
                  <a:pt x="4612" y="2006"/>
                </a:cubicBezTo>
                <a:cubicBezTo>
                  <a:pt x="4888" y="2006"/>
                  <a:pt x="5139" y="1855"/>
                  <a:pt x="5239" y="1605"/>
                </a:cubicBezTo>
                <a:cubicBezTo>
                  <a:pt x="5289" y="1630"/>
                  <a:pt x="5339" y="1630"/>
                  <a:pt x="5414" y="1630"/>
                </a:cubicBezTo>
                <a:cubicBezTo>
                  <a:pt x="5590" y="1630"/>
                  <a:pt x="5740" y="1555"/>
                  <a:pt x="5840" y="1429"/>
                </a:cubicBezTo>
                <a:cubicBezTo>
                  <a:pt x="5941" y="1504"/>
                  <a:pt x="6041" y="1555"/>
                  <a:pt x="6141" y="1580"/>
                </a:cubicBezTo>
                <a:cubicBezTo>
                  <a:pt x="6166" y="1730"/>
                  <a:pt x="6216" y="1880"/>
                  <a:pt x="6291" y="1981"/>
                </a:cubicBezTo>
                <a:cubicBezTo>
                  <a:pt x="6241" y="2081"/>
                  <a:pt x="6191" y="2206"/>
                  <a:pt x="6191" y="2332"/>
                </a:cubicBezTo>
                <a:cubicBezTo>
                  <a:pt x="6191" y="2357"/>
                  <a:pt x="6191" y="2407"/>
                  <a:pt x="6216" y="2432"/>
                </a:cubicBezTo>
                <a:cubicBezTo>
                  <a:pt x="6116" y="2482"/>
                  <a:pt x="6041" y="2557"/>
                  <a:pt x="5966" y="2632"/>
                </a:cubicBezTo>
                <a:cubicBezTo>
                  <a:pt x="5840" y="2682"/>
                  <a:pt x="5740" y="2758"/>
                  <a:pt x="5640" y="2833"/>
                </a:cubicBezTo>
                <a:cubicBezTo>
                  <a:pt x="5565" y="2808"/>
                  <a:pt x="5464" y="2783"/>
                  <a:pt x="5389" y="2783"/>
                </a:cubicBezTo>
                <a:cubicBezTo>
                  <a:pt x="5189" y="2783"/>
                  <a:pt x="5013" y="2883"/>
                  <a:pt x="4888" y="3033"/>
                </a:cubicBezTo>
                <a:cubicBezTo>
                  <a:pt x="4788" y="2933"/>
                  <a:pt x="4637" y="2883"/>
                  <a:pt x="4487" y="2883"/>
                </a:cubicBezTo>
                <a:cubicBezTo>
                  <a:pt x="4111" y="2883"/>
                  <a:pt x="3810" y="3209"/>
                  <a:pt x="3810" y="3585"/>
                </a:cubicBezTo>
                <a:cubicBezTo>
                  <a:pt x="3810" y="3610"/>
                  <a:pt x="3810" y="3635"/>
                  <a:pt x="3810" y="3660"/>
                </a:cubicBezTo>
                <a:cubicBezTo>
                  <a:pt x="3560" y="3785"/>
                  <a:pt x="3384" y="4036"/>
                  <a:pt x="3384" y="4337"/>
                </a:cubicBezTo>
                <a:cubicBezTo>
                  <a:pt x="3384" y="4562"/>
                  <a:pt x="3459" y="4738"/>
                  <a:pt x="3610" y="4888"/>
                </a:cubicBezTo>
                <a:cubicBezTo>
                  <a:pt x="3459" y="5013"/>
                  <a:pt x="3384" y="5214"/>
                  <a:pt x="3384" y="5414"/>
                </a:cubicBezTo>
                <a:cubicBezTo>
                  <a:pt x="3384" y="5790"/>
                  <a:pt x="3610" y="6066"/>
                  <a:pt x="3961" y="6166"/>
                </a:cubicBezTo>
                <a:cubicBezTo>
                  <a:pt x="3961" y="6191"/>
                  <a:pt x="3986" y="6216"/>
                  <a:pt x="3986" y="6241"/>
                </a:cubicBezTo>
                <a:cubicBezTo>
                  <a:pt x="4036" y="6392"/>
                  <a:pt x="4136" y="6517"/>
                  <a:pt x="4136" y="6517"/>
                </a:cubicBezTo>
                <a:lnTo>
                  <a:pt x="4161" y="6517"/>
                </a:lnTo>
                <a:cubicBezTo>
                  <a:pt x="4161" y="6517"/>
                  <a:pt x="4261" y="6392"/>
                  <a:pt x="4312" y="6241"/>
                </a:cubicBezTo>
                <a:cubicBezTo>
                  <a:pt x="4312" y="6216"/>
                  <a:pt x="4337" y="6191"/>
                  <a:pt x="4337" y="6166"/>
                </a:cubicBezTo>
                <a:cubicBezTo>
                  <a:pt x="4662" y="6066"/>
                  <a:pt x="4913" y="5790"/>
                  <a:pt x="4913" y="5414"/>
                </a:cubicBezTo>
                <a:cubicBezTo>
                  <a:pt x="4913" y="5214"/>
                  <a:pt x="4838" y="5013"/>
                  <a:pt x="4687" y="4888"/>
                </a:cubicBezTo>
                <a:cubicBezTo>
                  <a:pt x="4838" y="4738"/>
                  <a:pt x="4913" y="4562"/>
                  <a:pt x="4913" y="4337"/>
                </a:cubicBezTo>
                <a:cubicBezTo>
                  <a:pt x="4913" y="4286"/>
                  <a:pt x="4913" y="4211"/>
                  <a:pt x="4888" y="4161"/>
                </a:cubicBezTo>
                <a:cubicBezTo>
                  <a:pt x="4963" y="4086"/>
                  <a:pt x="5038" y="4011"/>
                  <a:pt x="5088" y="3910"/>
                </a:cubicBezTo>
                <a:cubicBezTo>
                  <a:pt x="5189" y="3961"/>
                  <a:pt x="5289" y="4011"/>
                  <a:pt x="5389" y="4011"/>
                </a:cubicBezTo>
                <a:cubicBezTo>
                  <a:pt x="5540" y="4337"/>
                  <a:pt x="5890" y="4587"/>
                  <a:pt x="6291" y="4587"/>
                </a:cubicBezTo>
                <a:cubicBezTo>
                  <a:pt x="6818" y="4587"/>
                  <a:pt x="7269" y="4161"/>
                  <a:pt x="7294" y="3635"/>
                </a:cubicBezTo>
                <a:cubicBezTo>
                  <a:pt x="7394" y="3509"/>
                  <a:pt x="7444" y="3334"/>
                  <a:pt x="7444" y="3159"/>
                </a:cubicBezTo>
                <a:cubicBezTo>
                  <a:pt x="7444" y="3033"/>
                  <a:pt x="7419" y="2933"/>
                  <a:pt x="7369" y="2833"/>
                </a:cubicBezTo>
                <a:cubicBezTo>
                  <a:pt x="7495" y="2707"/>
                  <a:pt x="7595" y="2532"/>
                  <a:pt x="7595" y="2332"/>
                </a:cubicBezTo>
                <a:cubicBezTo>
                  <a:pt x="7595" y="2131"/>
                  <a:pt x="7520" y="1981"/>
                  <a:pt x="7394" y="1855"/>
                </a:cubicBezTo>
                <a:cubicBezTo>
                  <a:pt x="7419" y="1755"/>
                  <a:pt x="7444" y="1680"/>
                  <a:pt x="7444" y="1580"/>
                </a:cubicBezTo>
                <a:cubicBezTo>
                  <a:pt x="7444" y="1354"/>
                  <a:pt x="7319" y="1154"/>
                  <a:pt x="7144" y="1028"/>
                </a:cubicBezTo>
                <a:cubicBezTo>
                  <a:pt x="7169" y="953"/>
                  <a:pt x="7194" y="903"/>
                  <a:pt x="7194" y="803"/>
                </a:cubicBezTo>
                <a:cubicBezTo>
                  <a:pt x="7194" y="377"/>
                  <a:pt x="6818" y="1"/>
                  <a:pt x="6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grpSp>
        <p:nvGrpSpPr>
          <p:cNvPr id="1539" name="Google Shape;1539;p102"/>
          <p:cNvGrpSpPr/>
          <p:nvPr/>
        </p:nvGrpSpPr>
        <p:grpSpPr>
          <a:xfrm>
            <a:off x="1539065" y="3715140"/>
            <a:ext cx="6065869" cy="898828"/>
            <a:chOff x="1539065" y="3715140"/>
            <a:chExt cx="6065869" cy="898828"/>
          </a:xfrm>
        </p:grpSpPr>
        <p:sp>
          <p:nvSpPr>
            <p:cNvPr id="1540" name="Google Shape;1540;p102"/>
            <p:cNvSpPr/>
            <p:nvPr/>
          </p:nvSpPr>
          <p:spPr>
            <a:xfrm rot="5400000">
              <a:off x="3972625" y="2155275"/>
              <a:ext cx="691500" cy="4018500"/>
            </a:xfrm>
            <a:prstGeom prst="round2SameRect">
              <a:avLst>
                <a:gd name="adj1" fmla="val 30387"/>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102"/>
            <p:cNvGrpSpPr/>
            <p:nvPr/>
          </p:nvGrpSpPr>
          <p:grpSpPr>
            <a:xfrm>
              <a:off x="1539065" y="3715140"/>
              <a:ext cx="765448" cy="898828"/>
              <a:chOff x="2060575" y="3813552"/>
              <a:chExt cx="655349" cy="769544"/>
            </a:xfrm>
          </p:grpSpPr>
          <p:sp>
            <p:nvSpPr>
              <p:cNvPr id="1542" name="Google Shape;1542;p102"/>
              <p:cNvSpPr/>
              <p:nvPr/>
            </p:nvSpPr>
            <p:spPr>
              <a:xfrm>
                <a:off x="2194911" y="4047012"/>
                <a:ext cx="387928" cy="302579"/>
              </a:xfrm>
              <a:custGeom>
                <a:avLst/>
                <a:gdLst/>
                <a:ahLst/>
                <a:cxnLst/>
                <a:rect l="l" t="t" r="r" b="b"/>
                <a:pathLst>
                  <a:path w="7745" h="6041" extrusionOk="0">
                    <a:moveTo>
                      <a:pt x="0" y="1"/>
                    </a:moveTo>
                    <a:lnTo>
                      <a:pt x="0" y="6041"/>
                    </a:lnTo>
                    <a:lnTo>
                      <a:pt x="7745" y="6041"/>
                    </a:lnTo>
                    <a:lnTo>
                      <a:pt x="7745"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02"/>
              <p:cNvSpPr/>
              <p:nvPr/>
            </p:nvSpPr>
            <p:spPr>
              <a:xfrm>
                <a:off x="2582792" y="3813552"/>
                <a:ext cx="133133" cy="769544"/>
              </a:xfrm>
              <a:custGeom>
                <a:avLst/>
                <a:gdLst/>
                <a:ahLst/>
                <a:cxnLst/>
                <a:rect l="l" t="t" r="r" b="b"/>
                <a:pathLst>
                  <a:path w="2658" h="15364" extrusionOk="0">
                    <a:moveTo>
                      <a:pt x="1329" y="0"/>
                    </a:moveTo>
                    <a:cubicBezTo>
                      <a:pt x="577" y="0"/>
                      <a:pt x="1" y="602"/>
                      <a:pt x="1" y="1328"/>
                    </a:cubicBezTo>
                    <a:lnTo>
                      <a:pt x="1" y="14035"/>
                    </a:lnTo>
                    <a:cubicBezTo>
                      <a:pt x="1" y="14762"/>
                      <a:pt x="577" y="15364"/>
                      <a:pt x="1329" y="15364"/>
                    </a:cubicBezTo>
                    <a:cubicBezTo>
                      <a:pt x="2056" y="15364"/>
                      <a:pt x="2657" y="14762"/>
                      <a:pt x="2657" y="14035"/>
                    </a:cubicBezTo>
                    <a:lnTo>
                      <a:pt x="2657" y="1328"/>
                    </a:lnTo>
                    <a:cubicBezTo>
                      <a:pt x="2657" y="602"/>
                      <a:pt x="2056" y="0"/>
                      <a:pt x="13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02"/>
              <p:cNvSpPr/>
              <p:nvPr/>
            </p:nvSpPr>
            <p:spPr>
              <a:xfrm>
                <a:off x="2060575" y="3813552"/>
                <a:ext cx="134385" cy="769544"/>
              </a:xfrm>
              <a:custGeom>
                <a:avLst/>
                <a:gdLst/>
                <a:ahLst/>
                <a:cxnLst/>
                <a:rect l="l" t="t" r="r" b="b"/>
                <a:pathLst>
                  <a:path w="2683" h="15364" extrusionOk="0">
                    <a:moveTo>
                      <a:pt x="1354" y="0"/>
                    </a:moveTo>
                    <a:cubicBezTo>
                      <a:pt x="602" y="0"/>
                      <a:pt x="1" y="602"/>
                      <a:pt x="1" y="1328"/>
                    </a:cubicBezTo>
                    <a:lnTo>
                      <a:pt x="1" y="14035"/>
                    </a:lnTo>
                    <a:cubicBezTo>
                      <a:pt x="1" y="14762"/>
                      <a:pt x="602" y="15364"/>
                      <a:pt x="1354" y="15364"/>
                    </a:cubicBezTo>
                    <a:cubicBezTo>
                      <a:pt x="2081" y="15364"/>
                      <a:pt x="2682" y="14762"/>
                      <a:pt x="2682" y="14035"/>
                    </a:cubicBezTo>
                    <a:lnTo>
                      <a:pt x="2682" y="1328"/>
                    </a:lnTo>
                    <a:cubicBezTo>
                      <a:pt x="2682" y="602"/>
                      <a:pt x="2081" y="0"/>
                      <a:pt x="135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102"/>
            <p:cNvGrpSpPr/>
            <p:nvPr/>
          </p:nvGrpSpPr>
          <p:grpSpPr>
            <a:xfrm>
              <a:off x="6330108" y="3959974"/>
              <a:ext cx="1274825" cy="410627"/>
              <a:chOff x="5544213" y="4023170"/>
              <a:chExt cx="1091460" cy="351564"/>
            </a:xfrm>
          </p:grpSpPr>
          <p:sp>
            <p:nvSpPr>
              <p:cNvPr id="1546" name="Google Shape;1546;p102"/>
              <p:cNvSpPr/>
              <p:nvPr/>
            </p:nvSpPr>
            <p:spPr>
              <a:xfrm>
                <a:off x="5932190" y="4175076"/>
                <a:ext cx="703483" cy="47752"/>
              </a:xfrm>
              <a:custGeom>
                <a:avLst/>
                <a:gdLst/>
                <a:ahLst/>
                <a:cxnLst/>
                <a:rect l="l" t="t" r="r" b="b"/>
                <a:pathLst>
                  <a:path w="22984" h="953" extrusionOk="0">
                    <a:moveTo>
                      <a:pt x="1" y="0"/>
                    </a:moveTo>
                    <a:lnTo>
                      <a:pt x="1" y="953"/>
                    </a:lnTo>
                    <a:lnTo>
                      <a:pt x="22984" y="953"/>
                    </a:lnTo>
                    <a:lnTo>
                      <a:pt x="2178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02"/>
              <p:cNvSpPr/>
              <p:nvPr/>
            </p:nvSpPr>
            <p:spPr>
              <a:xfrm>
                <a:off x="5604516" y="4078417"/>
                <a:ext cx="327672" cy="239819"/>
              </a:xfrm>
              <a:custGeom>
                <a:avLst/>
                <a:gdLst/>
                <a:ahLst/>
                <a:cxnLst/>
                <a:rect l="l" t="t" r="r" b="b"/>
                <a:pathLst>
                  <a:path w="6542" h="4788" extrusionOk="0">
                    <a:moveTo>
                      <a:pt x="0" y="0"/>
                    </a:moveTo>
                    <a:lnTo>
                      <a:pt x="0" y="4787"/>
                    </a:lnTo>
                    <a:lnTo>
                      <a:pt x="4637" y="4787"/>
                    </a:lnTo>
                    <a:cubicBezTo>
                      <a:pt x="5689" y="4787"/>
                      <a:pt x="6542" y="3935"/>
                      <a:pt x="6542" y="2883"/>
                    </a:cubicBezTo>
                    <a:lnTo>
                      <a:pt x="6542" y="1930"/>
                    </a:lnTo>
                    <a:cubicBezTo>
                      <a:pt x="6542" y="853"/>
                      <a:pt x="5689" y="0"/>
                      <a:pt x="463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02"/>
              <p:cNvSpPr/>
              <p:nvPr/>
            </p:nvSpPr>
            <p:spPr>
              <a:xfrm>
                <a:off x="5544213" y="4023170"/>
                <a:ext cx="60305" cy="351564"/>
              </a:xfrm>
              <a:custGeom>
                <a:avLst/>
                <a:gdLst/>
                <a:ahLst/>
                <a:cxnLst/>
                <a:rect l="l" t="t" r="r" b="b"/>
                <a:pathLst>
                  <a:path w="1204" h="7019" extrusionOk="0">
                    <a:moveTo>
                      <a:pt x="602" y="1"/>
                    </a:moveTo>
                    <a:cubicBezTo>
                      <a:pt x="276" y="1"/>
                      <a:pt x="1" y="251"/>
                      <a:pt x="1" y="602"/>
                    </a:cubicBezTo>
                    <a:lnTo>
                      <a:pt x="1" y="6392"/>
                    </a:lnTo>
                    <a:cubicBezTo>
                      <a:pt x="1" y="6743"/>
                      <a:pt x="276" y="7018"/>
                      <a:pt x="602" y="7018"/>
                    </a:cubicBezTo>
                    <a:cubicBezTo>
                      <a:pt x="953" y="7018"/>
                      <a:pt x="1204" y="6743"/>
                      <a:pt x="1204" y="6392"/>
                    </a:cubicBezTo>
                    <a:lnTo>
                      <a:pt x="1204" y="602"/>
                    </a:lnTo>
                    <a:cubicBezTo>
                      <a:pt x="1204" y="251"/>
                      <a:pt x="953" y="1"/>
                      <a:pt x="6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49" name="Google Shape;1549;p10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 analysis</a:t>
            </a:r>
            <a:endParaRPr/>
          </a:p>
        </p:txBody>
      </p:sp>
      <p:sp>
        <p:nvSpPr>
          <p:cNvPr id="1550" name="Google Shape;1550;p102"/>
          <p:cNvSpPr/>
          <p:nvPr/>
        </p:nvSpPr>
        <p:spPr>
          <a:xfrm>
            <a:off x="2412699" y="3878375"/>
            <a:ext cx="7461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02"/>
          <p:cNvSpPr/>
          <p:nvPr/>
        </p:nvSpPr>
        <p:spPr>
          <a:xfrm>
            <a:off x="3158699" y="3878375"/>
            <a:ext cx="1182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02"/>
          <p:cNvSpPr/>
          <p:nvPr/>
        </p:nvSpPr>
        <p:spPr>
          <a:xfrm>
            <a:off x="4341075" y="3878375"/>
            <a:ext cx="13206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02"/>
          <p:cNvSpPr/>
          <p:nvPr/>
        </p:nvSpPr>
        <p:spPr>
          <a:xfrm rot="5400000">
            <a:off x="5637900" y="3872375"/>
            <a:ext cx="572700" cy="584700"/>
          </a:xfrm>
          <a:prstGeom prst="round2SameRect">
            <a:avLst>
              <a:gd name="adj1" fmla="val 3038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02"/>
          <p:cNvSpPr txBox="1"/>
          <p:nvPr/>
        </p:nvSpPr>
        <p:spPr>
          <a:xfrm>
            <a:off x="6498300"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t>
            </a:r>
            <a:endParaRPr sz="1600">
              <a:solidFill>
                <a:schemeClr val="lt1"/>
              </a:solidFill>
              <a:latin typeface="Fira Sans"/>
              <a:ea typeface="Fira Sans"/>
              <a:cs typeface="Fira Sans"/>
              <a:sym typeface="Fira Sans"/>
            </a:endParaRPr>
          </a:p>
          <a:p>
            <a:pPr marL="0" lvl="0" indent="0" algn="ctr" rtl="0">
              <a:spcBef>
                <a:spcPts val="0"/>
              </a:spcBef>
              <a:spcAft>
                <a:spcPts val="0"/>
              </a:spcAft>
              <a:buNone/>
            </a:pPr>
            <a:r>
              <a:rPr lang="en" sz="1600">
                <a:solidFill>
                  <a:schemeClr val="lt1"/>
                </a:solidFill>
                <a:latin typeface="Fira Sans"/>
                <a:ea typeface="Fira Sans"/>
                <a:cs typeface="Fira Sans"/>
                <a:sym typeface="Fira Sans"/>
              </a:rPr>
              <a:t>a cold place</a:t>
            </a:r>
            <a:endParaRPr sz="1600">
              <a:solidFill>
                <a:schemeClr val="lt1"/>
              </a:solidFill>
              <a:latin typeface="Fira Sans"/>
              <a:ea typeface="Fira Sans"/>
              <a:cs typeface="Fira Sans"/>
              <a:sym typeface="Fira Sans"/>
            </a:endParaRPr>
          </a:p>
        </p:txBody>
      </p:sp>
      <p:sp>
        <p:nvSpPr>
          <p:cNvPr id="1555" name="Google Shape;1555;p102"/>
          <p:cNvSpPr txBox="1"/>
          <p:nvPr/>
        </p:nvSpPr>
        <p:spPr>
          <a:xfrm>
            <a:off x="4572300"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the Sun</a:t>
            </a:r>
            <a:endParaRPr sz="1600">
              <a:solidFill>
                <a:schemeClr val="lt1"/>
              </a:solidFill>
              <a:latin typeface="Fira Sans"/>
              <a:ea typeface="Fira Sans"/>
              <a:cs typeface="Fira Sans"/>
              <a:sym typeface="Fira Sans"/>
            </a:endParaRPr>
          </a:p>
        </p:txBody>
      </p:sp>
      <p:sp>
        <p:nvSpPr>
          <p:cNvPr id="1556" name="Google Shape;1556;p102"/>
          <p:cNvSpPr txBox="1"/>
          <p:nvPr/>
        </p:nvSpPr>
        <p:spPr>
          <a:xfrm>
            <a:off x="6498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557" name="Google Shape;1557;p102"/>
          <p:cNvSpPr txBox="1"/>
          <p:nvPr/>
        </p:nvSpPr>
        <p:spPr>
          <a:xfrm>
            <a:off x="4572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1558" name="Google Shape;1558;p102"/>
          <p:cNvSpPr txBox="1"/>
          <p:nvPr/>
        </p:nvSpPr>
        <p:spPr>
          <a:xfrm>
            <a:off x="2646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1559" name="Google Shape;1559;p102"/>
          <p:cNvSpPr txBox="1"/>
          <p:nvPr/>
        </p:nvSpPr>
        <p:spPr>
          <a:xfrm>
            <a:off x="2646421"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a:t>
            </a:r>
            <a:endParaRPr sz="1600">
              <a:solidFill>
                <a:schemeClr val="lt1"/>
              </a:solidFill>
              <a:latin typeface="Fira Sans"/>
              <a:ea typeface="Fira Sans"/>
              <a:cs typeface="Fira Sans"/>
              <a:sym typeface="Fira Sans"/>
            </a:endParaRPr>
          </a:p>
        </p:txBody>
      </p:sp>
      <p:sp>
        <p:nvSpPr>
          <p:cNvPr id="1560" name="Google Shape;1560;p102"/>
          <p:cNvSpPr txBox="1"/>
          <p:nvPr/>
        </p:nvSpPr>
        <p:spPr>
          <a:xfrm>
            <a:off x="720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561" name="Google Shape;1561;p102"/>
          <p:cNvSpPr txBox="1"/>
          <p:nvPr/>
        </p:nvSpPr>
        <p:spPr>
          <a:xfrm>
            <a:off x="720300"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1562" name="Google Shape;1562;p102"/>
          <p:cNvSpPr txBox="1"/>
          <p:nvPr/>
        </p:nvSpPr>
        <p:spPr>
          <a:xfrm>
            <a:off x="1044600"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20%</a:t>
            </a:r>
            <a:endParaRPr sz="3600">
              <a:solidFill>
                <a:schemeClr val="lt1"/>
              </a:solidFill>
              <a:latin typeface="Abril Fatface"/>
              <a:ea typeface="Abril Fatface"/>
              <a:cs typeface="Abril Fatface"/>
              <a:sym typeface="Abril Fatface"/>
            </a:endParaRPr>
          </a:p>
        </p:txBody>
      </p:sp>
      <p:sp>
        <p:nvSpPr>
          <p:cNvPr id="1563" name="Google Shape;1563;p102"/>
          <p:cNvSpPr txBox="1"/>
          <p:nvPr/>
        </p:nvSpPr>
        <p:spPr>
          <a:xfrm>
            <a:off x="2970575"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30%</a:t>
            </a:r>
            <a:endParaRPr sz="3600">
              <a:solidFill>
                <a:schemeClr val="lt1"/>
              </a:solidFill>
              <a:latin typeface="Abril Fatface"/>
              <a:ea typeface="Abril Fatface"/>
              <a:cs typeface="Abril Fatface"/>
              <a:sym typeface="Abril Fatface"/>
            </a:endParaRPr>
          </a:p>
        </p:txBody>
      </p:sp>
      <p:sp>
        <p:nvSpPr>
          <p:cNvPr id="1564" name="Google Shape;1564;p102"/>
          <p:cNvSpPr txBox="1"/>
          <p:nvPr/>
        </p:nvSpPr>
        <p:spPr>
          <a:xfrm>
            <a:off x="4896600"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35%</a:t>
            </a:r>
            <a:endParaRPr sz="3600">
              <a:solidFill>
                <a:schemeClr val="lt1"/>
              </a:solidFill>
              <a:latin typeface="Abril Fatface"/>
              <a:ea typeface="Abril Fatface"/>
              <a:cs typeface="Abril Fatface"/>
              <a:sym typeface="Abril Fatface"/>
            </a:endParaRPr>
          </a:p>
        </p:txBody>
      </p:sp>
      <p:sp>
        <p:nvSpPr>
          <p:cNvPr id="1565" name="Google Shape;1565;p102"/>
          <p:cNvSpPr txBox="1"/>
          <p:nvPr/>
        </p:nvSpPr>
        <p:spPr>
          <a:xfrm>
            <a:off x="6822600"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15%</a:t>
            </a:r>
            <a:endParaRPr sz="3600">
              <a:solidFill>
                <a:schemeClr val="lt1"/>
              </a:solidFill>
              <a:latin typeface="Abril Fatface"/>
              <a:ea typeface="Abril Fatface"/>
              <a:cs typeface="Abril Fatface"/>
              <a:sym typeface="Abril Fatface"/>
            </a:endParaRPr>
          </a:p>
        </p:txBody>
      </p:sp>
      <p:cxnSp>
        <p:nvCxnSpPr>
          <p:cNvPr id="1566" name="Google Shape;1566;p102"/>
          <p:cNvCxnSpPr>
            <a:stCxn id="1562" idx="2"/>
            <a:endCxn id="1550" idx="0"/>
          </p:cNvCxnSpPr>
          <p:nvPr/>
        </p:nvCxnSpPr>
        <p:spPr>
          <a:xfrm rot="-5400000" flipH="1">
            <a:off x="1800900" y="2893550"/>
            <a:ext cx="867300" cy="1102500"/>
          </a:xfrm>
          <a:prstGeom prst="bentConnector3">
            <a:avLst>
              <a:gd name="adj1" fmla="val 49996"/>
            </a:avLst>
          </a:prstGeom>
          <a:noFill/>
          <a:ln w="19050" cap="flat" cmpd="sng">
            <a:solidFill>
              <a:schemeClr val="dk2"/>
            </a:solidFill>
            <a:prstDash val="solid"/>
            <a:round/>
            <a:headEnd type="none" w="med" len="med"/>
            <a:tailEnd type="none" w="med" len="med"/>
          </a:ln>
        </p:spPr>
      </p:cxnSp>
      <p:cxnSp>
        <p:nvCxnSpPr>
          <p:cNvPr id="1567" name="Google Shape;1567;p102"/>
          <p:cNvCxnSpPr>
            <a:stCxn id="1563" idx="2"/>
            <a:endCxn id="1551" idx="0"/>
          </p:cNvCxnSpPr>
          <p:nvPr/>
        </p:nvCxnSpPr>
        <p:spPr>
          <a:xfrm rot="-5400000" flipH="1">
            <a:off x="3246125" y="3374300"/>
            <a:ext cx="867300" cy="141000"/>
          </a:xfrm>
          <a:prstGeom prst="bentConnector3">
            <a:avLst>
              <a:gd name="adj1" fmla="val 49996"/>
            </a:avLst>
          </a:prstGeom>
          <a:noFill/>
          <a:ln w="19050" cap="flat" cmpd="sng">
            <a:solidFill>
              <a:schemeClr val="lt2"/>
            </a:solidFill>
            <a:prstDash val="solid"/>
            <a:round/>
            <a:headEnd type="none" w="med" len="med"/>
            <a:tailEnd type="none" w="med" len="med"/>
          </a:ln>
        </p:spPr>
      </p:cxnSp>
      <p:cxnSp>
        <p:nvCxnSpPr>
          <p:cNvPr id="1568" name="Google Shape;1568;p102"/>
          <p:cNvCxnSpPr>
            <a:stCxn id="1564" idx="2"/>
            <a:endCxn id="1552" idx="0"/>
          </p:cNvCxnSpPr>
          <p:nvPr/>
        </p:nvCxnSpPr>
        <p:spPr>
          <a:xfrm rot="5400000">
            <a:off x="4834650" y="3177800"/>
            <a:ext cx="867300" cy="534000"/>
          </a:xfrm>
          <a:prstGeom prst="bentConnector3">
            <a:avLst>
              <a:gd name="adj1" fmla="val 49996"/>
            </a:avLst>
          </a:prstGeom>
          <a:noFill/>
          <a:ln w="19050" cap="flat" cmpd="sng">
            <a:solidFill>
              <a:schemeClr val="accent1"/>
            </a:solidFill>
            <a:prstDash val="solid"/>
            <a:round/>
            <a:headEnd type="none" w="med" len="med"/>
            <a:tailEnd type="none" w="med" len="med"/>
          </a:ln>
        </p:spPr>
      </p:cxnSp>
      <p:cxnSp>
        <p:nvCxnSpPr>
          <p:cNvPr id="1569" name="Google Shape;1569;p102"/>
          <p:cNvCxnSpPr>
            <a:stCxn id="1565" idx="2"/>
            <a:endCxn id="1553" idx="2"/>
          </p:cNvCxnSpPr>
          <p:nvPr/>
        </p:nvCxnSpPr>
        <p:spPr>
          <a:xfrm rot="5400000">
            <a:off x="6259200" y="2676350"/>
            <a:ext cx="867300" cy="1536900"/>
          </a:xfrm>
          <a:prstGeom prst="bentConnector3">
            <a:avLst>
              <a:gd name="adj1" fmla="val 49995"/>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2696705" y="0"/>
            <a:ext cx="3750590" cy="1062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Popularity</a:t>
            </a:r>
            <a:endParaRPr dirty="0"/>
          </a:p>
        </p:txBody>
      </p:sp>
      <p:pic>
        <p:nvPicPr>
          <p:cNvPr id="9" name="Picture 8">
            <a:extLst>
              <a:ext uri="{FF2B5EF4-FFF2-40B4-BE49-F238E27FC236}">
                <a16:creationId xmlns:a16="http://schemas.microsoft.com/office/drawing/2014/main" id="{69F4065B-39D5-42A6-8ADB-5B6053D5D99E}"/>
              </a:ext>
            </a:extLst>
          </p:cNvPr>
          <p:cNvPicPr>
            <a:picLocks noChangeAspect="1"/>
          </p:cNvPicPr>
          <p:nvPr/>
        </p:nvPicPr>
        <p:blipFill>
          <a:blip r:embed="rId3"/>
          <a:srcRect/>
          <a:stretch/>
        </p:blipFill>
        <p:spPr>
          <a:xfrm>
            <a:off x="1692186" y="1171501"/>
            <a:ext cx="5759627" cy="3746155"/>
          </a:xfrm>
          <a:prstGeom prst="rect">
            <a:avLst/>
          </a:prstGeom>
        </p:spPr>
      </p:pic>
    </p:spTree>
    <p:extLst>
      <p:ext uri="{BB962C8B-B14F-4D97-AF65-F5344CB8AC3E}">
        <p14:creationId xmlns:p14="http://schemas.microsoft.com/office/powerpoint/2010/main" val="2355585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03"/>
          <p:cNvSpPr/>
          <p:nvPr/>
        </p:nvSpPr>
        <p:spPr>
          <a:xfrm>
            <a:off x="6178100" y="1482475"/>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03"/>
          <p:cNvSpPr/>
          <p:nvPr/>
        </p:nvSpPr>
        <p:spPr>
          <a:xfrm>
            <a:off x="865900" y="1482475"/>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03"/>
          <p:cNvSpPr/>
          <p:nvPr/>
        </p:nvSpPr>
        <p:spPr>
          <a:xfrm>
            <a:off x="3522050" y="2168350"/>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0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Success rate</a:t>
            </a:r>
            <a:endParaRPr/>
          </a:p>
        </p:txBody>
      </p:sp>
      <p:sp>
        <p:nvSpPr>
          <p:cNvPr id="1578" name="Google Shape;1578;p103"/>
          <p:cNvSpPr txBox="1">
            <a:spLocks noGrp="1"/>
          </p:cNvSpPr>
          <p:nvPr>
            <p:ph type="title" idx="2"/>
          </p:nvPr>
        </p:nvSpPr>
        <p:spPr>
          <a:xfrm>
            <a:off x="815200" y="18128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75%</a:t>
            </a:r>
            <a:endParaRPr/>
          </a:p>
        </p:txBody>
      </p:sp>
      <p:sp>
        <p:nvSpPr>
          <p:cNvPr id="1579" name="Google Shape;1579;p103"/>
          <p:cNvSpPr txBox="1">
            <a:spLocks noGrp="1"/>
          </p:cNvSpPr>
          <p:nvPr>
            <p:ph type="subTitle" idx="1"/>
          </p:nvPr>
        </p:nvSpPr>
        <p:spPr>
          <a:xfrm>
            <a:off x="815200" y="26661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Patients cured</a:t>
            </a:r>
            <a:endParaRPr/>
          </a:p>
        </p:txBody>
      </p:sp>
      <p:sp>
        <p:nvSpPr>
          <p:cNvPr id="1580" name="Google Shape;1580;p103"/>
          <p:cNvSpPr txBox="1">
            <a:spLocks noGrp="1"/>
          </p:cNvSpPr>
          <p:nvPr>
            <p:ph type="title" idx="3"/>
          </p:nvPr>
        </p:nvSpPr>
        <p:spPr>
          <a:xfrm>
            <a:off x="3471300" y="24986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97%</a:t>
            </a:r>
            <a:endParaRPr/>
          </a:p>
        </p:txBody>
      </p:sp>
      <p:sp>
        <p:nvSpPr>
          <p:cNvPr id="1581" name="Google Shape;1581;p103"/>
          <p:cNvSpPr txBox="1">
            <a:spLocks noGrp="1"/>
          </p:cNvSpPr>
          <p:nvPr>
            <p:ph type="subTitle" idx="4"/>
          </p:nvPr>
        </p:nvSpPr>
        <p:spPr>
          <a:xfrm>
            <a:off x="3471300" y="33519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Without secondary effects</a:t>
            </a:r>
            <a:endParaRPr/>
          </a:p>
        </p:txBody>
      </p:sp>
      <p:sp>
        <p:nvSpPr>
          <p:cNvPr id="1582" name="Google Shape;1582;p103"/>
          <p:cNvSpPr txBox="1">
            <a:spLocks noGrp="1"/>
          </p:cNvSpPr>
          <p:nvPr>
            <p:ph type="title" idx="5"/>
          </p:nvPr>
        </p:nvSpPr>
        <p:spPr>
          <a:xfrm>
            <a:off x="6127400" y="18128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65%</a:t>
            </a:r>
            <a:endParaRPr/>
          </a:p>
        </p:txBody>
      </p:sp>
      <p:sp>
        <p:nvSpPr>
          <p:cNvPr id="1583" name="Google Shape;1583;p103"/>
          <p:cNvSpPr txBox="1">
            <a:spLocks noGrp="1"/>
          </p:cNvSpPr>
          <p:nvPr>
            <p:ph type="subTitle" idx="6"/>
          </p:nvPr>
        </p:nvSpPr>
        <p:spPr>
          <a:xfrm>
            <a:off x="6127400" y="26661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Within two days of treatment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04"/>
          <p:cNvSpPr/>
          <p:nvPr/>
        </p:nvSpPr>
        <p:spPr>
          <a:xfrm>
            <a:off x="2925400" y="1243325"/>
            <a:ext cx="3293400" cy="3293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0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Success rate</a:t>
            </a:r>
            <a:endParaRPr/>
          </a:p>
        </p:txBody>
      </p:sp>
      <p:sp>
        <p:nvSpPr>
          <p:cNvPr id="1590" name="Google Shape;1590;p104"/>
          <p:cNvSpPr txBox="1">
            <a:spLocks noGrp="1"/>
          </p:cNvSpPr>
          <p:nvPr>
            <p:ph type="title" idx="2"/>
          </p:nvPr>
        </p:nvSpPr>
        <p:spPr>
          <a:xfrm>
            <a:off x="3038450" y="1862475"/>
            <a:ext cx="3067200" cy="14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90%</a:t>
            </a:r>
            <a:endParaRPr/>
          </a:p>
        </p:txBody>
      </p:sp>
      <p:sp>
        <p:nvSpPr>
          <p:cNvPr id="1591" name="Google Shape;1591;p104"/>
          <p:cNvSpPr txBox="1">
            <a:spLocks noGrp="1"/>
          </p:cNvSpPr>
          <p:nvPr>
            <p:ph type="subTitle" idx="1"/>
          </p:nvPr>
        </p:nvSpPr>
        <p:spPr>
          <a:xfrm>
            <a:off x="3230925" y="3247375"/>
            <a:ext cx="2682300" cy="67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Patients treated without side effects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589"/>
                                        </p:tgtEl>
                                        <p:attrNameLst>
                                          <p:attrName>style.visibility</p:attrName>
                                        </p:attrNameLst>
                                      </p:cBhvr>
                                      <p:to>
                                        <p:strVal val="visible"/>
                                      </p:to>
                                    </p:set>
                                    <p:anim calcmode="lin" valueType="num">
                                      <p:cBhvr additive="base">
                                        <p:cTn id="7" dur="1000"/>
                                        <p:tgtEl>
                                          <p:spTgt spid="158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588"/>
                                        </p:tgtEl>
                                        <p:attrNameLst>
                                          <p:attrName>style.visibility</p:attrName>
                                        </p:attrNameLst>
                                      </p:cBhvr>
                                      <p:to>
                                        <p:strVal val="visible"/>
                                      </p:to>
                                    </p:set>
                                    <p:anim calcmode="lin" valueType="num">
                                      <p:cBhvr additive="base">
                                        <p:cTn id="11" dur="1000"/>
                                        <p:tgtEl>
                                          <p:spTgt spid="1588"/>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590"/>
                                        </p:tgtEl>
                                        <p:attrNameLst>
                                          <p:attrName>style.visibility</p:attrName>
                                        </p:attrNameLst>
                                      </p:cBhvr>
                                      <p:to>
                                        <p:strVal val="visible"/>
                                      </p:to>
                                    </p:set>
                                    <p:anim calcmode="lin" valueType="num">
                                      <p:cBhvr additive="base">
                                        <p:cTn id="14" dur="1000"/>
                                        <p:tgtEl>
                                          <p:spTgt spid="1590"/>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91"/>
                                        </p:tgtEl>
                                        <p:attrNameLst>
                                          <p:attrName>style.visibility</p:attrName>
                                        </p:attrNameLst>
                                      </p:cBhvr>
                                      <p:to>
                                        <p:strVal val="visible"/>
                                      </p:to>
                                    </p:set>
                                    <p:anim calcmode="lin" valueType="num">
                                      <p:cBhvr additive="base">
                                        <p:cTn id="17" dur="1000"/>
                                        <p:tgtEl>
                                          <p:spTgt spid="15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05"/>
          <p:cNvSpPr txBox="1">
            <a:spLocks noGrp="1"/>
          </p:cNvSpPr>
          <p:nvPr>
            <p:ph type="title"/>
          </p:nvPr>
        </p:nvSpPr>
        <p:spPr>
          <a:xfrm>
            <a:off x="2364850" y="735750"/>
            <a:ext cx="4414200" cy="64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1597" name="Google Shape;1597;p105"/>
          <p:cNvSpPr txBox="1">
            <a:spLocks noGrp="1"/>
          </p:cNvSpPr>
          <p:nvPr>
            <p:ph type="subTitle" idx="1"/>
          </p:nvPr>
        </p:nvSpPr>
        <p:spPr>
          <a:xfrm>
            <a:off x="2364850" y="1381251"/>
            <a:ext cx="44142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598" name="Google Shape;1598;p105"/>
          <p:cNvSpPr txBox="1">
            <a:spLocks noGrp="1"/>
          </p:cNvSpPr>
          <p:nvPr>
            <p:ph type="title" idx="2"/>
          </p:nvPr>
        </p:nvSpPr>
        <p:spPr>
          <a:xfrm>
            <a:off x="2364850" y="2047038"/>
            <a:ext cx="4414200" cy="64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333,000.000</a:t>
            </a:r>
            <a:endParaRPr/>
          </a:p>
        </p:txBody>
      </p:sp>
      <p:sp>
        <p:nvSpPr>
          <p:cNvPr id="1599" name="Google Shape;1599;p105"/>
          <p:cNvSpPr txBox="1">
            <a:spLocks noGrp="1"/>
          </p:cNvSpPr>
          <p:nvPr>
            <p:ph type="subTitle" idx="3"/>
          </p:nvPr>
        </p:nvSpPr>
        <p:spPr>
          <a:xfrm>
            <a:off x="2364850" y="2691725"/>
            <a:ext cx="44142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1600" name="Google Shape;1600;p105"/>
          <p:cNvSpPr txBox="1">
            <a:spLocks noGrp="1"/>
          </p:cNvSpPr>
          <p:nvPr>
            <p:ph type="title" idx="4"/>
          </p:nvPr>
        </p:nvSpPr>
        <p:spPr>
          <a:xfrm>
            <a:off x="2364850" y="3358375"/>
            <a:ext cx="4414200" cy="64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1601" name="Google Shape;1601;p105"/>
          <p:cNvSpPr txBox="1">
            <a:spLocks noGrp="1"/>
          </p:cNvSpPr>
          <p:nvPr>
            <p:ph type="subTitle" idx="5"/>
          </p:nvPr>
        </p:nvSpPr>
        <p:spPr>
          <a:xfrm>
            <a:off x="2364850" y="4002150"/>
            <a:ext cx="44142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96"/>
                                        </p:tgtEl>
                                        <p:attrNameLst>
                                          <p:attrName>style.visibility</p:attrName>
                                        </p:attrNameLst>
                                      </p:cBhvr>
                                      <p:to>
                                        <p:strVal val="visible"/>
                                      </p:to>
                                    </p:set>
                                    <p:anim calcmode="lin" valueType="num">
                                      <p:cBhvr additive="base">
                                        <p:cTn id="7" dur="1000"/>
                                        <p:tgtEl>
                                          <p:spTgt spid="159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97"/>
                                        </p:tgtEl>
                                        <p:attrNameLst>
                                          <p:attrName>style.visibility</p:attrName>
                                        </p:attrNameLst>
                                      </p:cBhvr>
                                      <p:to>
                                        <p:strVal val="visible"/>
                                      </p:to>
                                    </p:set>
                                    <p:anim calcmode="lin" valueType="num">
                                      <p:cBhvr additive="base">
                                        <p:cTn id="10" dur="1000"/>
                                        <p:tgtEl>
                                          <p:spTgt spid="1597"/>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598"/>
                                        </p:tgtEl>
                                        <p:attrNameLst>
                                          <p:attrName>style.visibility</p:attrName>
                                        </p:attrNameLst>
                                      </p:cBhvr>
                                      <p:to>
                                        <p:strVal val="visible"/>
                                      </p:to>
                                    </p:set>
                                    <p:anim calcmode="lin" valueType="num">
                                      <p:cBhvr additive="base">
                                        <p:cTn id="14" dur="1000"/>
                                        <p:tgtEl>
                                          <p:spTgt spid="1598"/>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599"/>
                                        </p:tgtEl>
                                        <p:attrNameLst>
                                          <p:attrName>style.visibility</p:attrName>
                                        </p:attrNameLst>
                                      </p:cBhvr>
                                      <p:to>
                                        <p:strVal val="visible"/>
                                      </p:to>
                                    </p:set>
                                    <p:anim calcmode="lin" valueType="num">
                                      <p:cBhvr additive="base">
                                        <p:cTn id="17" dur="1000"/>
                                        <p:tgtEl>
                                          <p:spTgt spid="1599"/>
                                        </p:tgtEl>
                                        <p:attrNameLst>
                                          <p:attrName>ppt_x</p:attrName>
                                        </p:attrNameLst>
                                      </p:cBhvr>
                                      <p:tavLst>
                                        <p:tav tm="0">
                                          <p:val>
                                            <p:strVal val="#ppt_x+1"/>
                                          </p:val>
                                        </p:tav>
                                        <p:tav tm="100000">
                                          <p:val>
                                            <p:strVal val="#ppt_x"/>
                                          </p:val>
                                        </p:tav>
                                      </p:tavLst>
                                    </p:anim>
                                  </p:childTnLst>
                                </p:cTn>
                              </p:par>
                            </p:childTnLst>
                          </p:cTn>
                        </p:par>
                        <p:par>
                          <p:cTn id="18" fill="hold">
                            <p:stCondLst>
                              <p:cond delay="2000"/>
                            </p:stCondLst>
                            <p:childTnLst>
                              <p:par>
                                <p:cTn id="19" presetID="2" presetClass="entr" presetSubtype="8" fill="hold" nodeType="afterEffect">
                                  <p:stCondLst>
                                    <p:cond delay="0"/>
                                  </p:stCondLst>
                                  <p:childTnLst>
                                    <p:set>
                                      <p:cBhvr>
                                        <p:cTn id="20" dur="1" fill="hold">
                                          <p:stCondLst>
                                            <p:cond delay="0"/>
                                          </p:stCondLst>
                                        </p:cTn>
                                        <p:tgtEl>
                                          <p:spTgt spid="1600"/>
                                        </p:tgtEl>
                                        <p:attrNameLst>
                                          <p:attrName>style.visibility</p:attrName>
                                        </p:attrNameLst>
                                      </p:cBhvr>
                                      <p:to>
                                        <p:strVal val="visible"/>
                                      </p:to>
                                    </p:set>
                                    <p:anim calcmode="lin" valueType="num">
                                      <p:cBhvr additive="base">
                                        <p:cTn id="21" dur="1000"/>
                                        <p:tgtEl>
                                          <p:spTgt spid="16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601"/>
                                        </p:tgtEl>
                                        <p:attrNameLst>
                                          <p:attrName>style.visibility</p:attrName>
                                        </p:attrNameLst>
                                      </p:cBhvr>
                                      <p:to>
                                        <p:strVal val="visible"/>
                                      </p:to>
                                    </p:set>
                                    <p:anim calcmode="lin" valueType="num">
                                      <p:cBhvr additive="base">
                                        <p:cTn id="24" dur="1000"/>
                                        <p:tgtEl>
                                          <p:spTgt spid="16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106"/>
          <p:cNvSpPr txBox="1">
            <a:spLocks noGrp="1"/>
          </p:cNvSpPr>
          <p:nvPr>
            <p:ph type="title"/>
          </p:nvPr>
        </p:nvSpPr>
        <p:spPr>
          <a:xfrm>
            <a:off x="1311150" y="1984950"/>
            <a:ext cx="6521700" cy="143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450,300</a:t>
            </a:r>
            <a:endParaRPr/>
          </a:p>
        </p:txBody>
      </p:sp>
      <p:sp>
        <p:nvSpPr>
          <p:cNvPr id="1607" name="Google Shape;1607;p106"/>
          <p:cNvSpPr txBox="1">
            <a:spLocks noGrp="1"/>
          </p:cNvSpPr>
          <p:nvPr>
            <p:ph type="body" idx="1"/>
          </p:nvPr>
        </p:nvSpPr>
        <p:spPr>
          <a:xfrm>
            <a:off x="1311150" y="3423150"/>
            <a:ext cx="6521700" cy="4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608" name="Google Shape;1608;p106"/>
          <p:cNvSpPr/>
          <p:nvPr/>
        </p:nvSpPr>
        <p:spPr>
          <a:xfrm>
            <a:off x="4238400" y="12471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106"/>
          <p:cNvGrpSpPr/>
          <p:nvPr/>
        </p:nvGrpSpPr>
        <p:grpSpPr>
          <a:xfrm>
            <a:off x="4416694" y="1404324"/>
            <a:ext cx="310602" cy="352803"/>
            <a:chOff x="-28069875" y="3175300"/>
            <a:chExt cx="260725" cy="296150"/>
          </a:xfrm>
        </p:grpSpPr>
        <p:sp>
          <p:nvSpPr>
            <p:cNvPr id="1610" name="Google Shape;1610;p10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0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0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0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0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0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0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0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0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0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Map</a:t>
            </a:r>
            <a:endParaRPr/>
          </a:p>
        </p:txBody>
      </p:sp>
      <p:grpSp>
        <p:nvGrpSpPr>
          <p:cNvPr id="1624" name="Google Shape;1624;p107"/>
          <p:cNvGrpSpPr/>
          <p:nvPr/>
        </p:nvGrpSpPr>
        <p:grpSpPr>
          <a:xfrm>
            <a:off x="594250" y="1484133"/>
            <a:ext cx="4621827" cy="3039191"/>
            <a:chOff x="235800" y="830650"/>
            <a:chExt cx="6978450" cy="4588844"/>
          </a:xfrm>
        </p:grpSpPr>
        <p:sp>
          <p:nvSpPr>
            <p:cNvPr id="1625" name="Google Shape;1625;p10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0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0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0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0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0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107"/>
          <p:cNvSpPr txBox="1"/>
          <p:nvPr/>
        </p:nvSpPr>
        <p:spPr>
          <a:xfrm>
            <a:off x="5781713" y="1538500"/>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1632" name="Google Shape;1632;p107"/>
          <p:cNvSpPr txBox="1"/>
          <p:nvPr/>
        </p:nvSpPr>
        <p:spPr>
          <a:xfrm>
            <a:off x="5781725" y="1802149"/>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the closest planet to the Sun</a:t>
            </a:r>
            <a:endParaRPr sz="1600">
              <a:solidFill>
                <a:schemeClr val="lt1"/>
              </a:solidFill>
              <a:latin typeface="Fira Sans"/>
              <a:ea typeface="Fira Sans"/>
              <a:cs typeface="Fira Sans"/>
              <a:sym typeface="Fira Sans"/>
            </a:endParaRPr>
          </a:p>
        </p:txBody>
      </p:sp>
      <p:sp>
        <p:nvSpPr>
          <p:cNvPr id="1633" name="Google Shape;1633;p107"/>
          <p:cNvSpPr txBox="1"/>
          <p:nvPr/>
        </p:nvSpPr>
        <p:spPr>
          <a:xfrm>
            <a:off x="5781713" y="2639549"/>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1634" name="Google Shape;1634;p107"/>
          <p:cNvSpPr txBox="1"/>
          <p:nvPr/>
        </p:nvSpPr>
        <p:spPr>
          <a:xfrm>
            <a:off x="5781725" y="2903200"/>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1635" name="Google Shape;1635;p107"/>
          <p:cNvSpPr txBox="1"/>
          <p:nvPr/>
        </p:nvSpPr>
        <p:spPr>
          <a:xfrm>
            <a:off x="5781713" y="3740597"/>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636" name="Google Shape;1636;p107"/>
          <p:cNvSpPr txBox="1"/>
          <p:nvPr/>
        </p:nvSpPr>
        <p:spPr>
          <a:xfrm>
            <a:off x="5781725" y="4004250"/>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
        <p:nvSpPr>
          <p:cNvPr id="1637" name="Google Shape;1637;p107"/>
          <p:cNvSpPr/>
          <p:nvPr/>
        </p:nvSpPr>
        <p:spPr>
          <a:xfrm>
            <a:off x="1367438" y="2481875"/>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07"/>
          <p:cNvSpPr/>
          <p:nvPr/>
        </p:nvSpPr>
        <p:spPr>
          <a:xfrm>
            <a:off x="2680063" y="2665500"/>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07"/>
          <p:cNvSpPr/>
          <p:nvPr/>
        </p:nvSpPr>
        <p:spPr>
          <a:xfrm>
            <a:off x="2981463" y="3395800"/>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0" name="Google Shape;1640;p107"/>
          <p:cNvCxnSpPr>
            <a:stCxn id="1637" idx="6"/>
            <a:endCxn id="1631" idx="1"/>
          </p:cNvCxnSpPr>
          <p:nvPr/>
        </p:nvCxnSpPr>
        <p:spPr>
          <a:xfrm rot="10800000" flipH="1">
            <a:off x="1719038" y="1740275"/>
            <a:ext cx="4062600" cy="917400"/>
          </a:xfrm>
          <a:prstGeom prst="bentConnector3">
            <a:avLst>
              <a:gd name="adj1" fmla="val 7297"/>
            </a:avLst>
          </a:prstGeom>
          <a:noFill/>
          <a:ln w="9525" cap="flat" cmpd="sng">
            <a:solidFill>
              <a:schemeClr val="lt1"/>
            </a:solidFill>
            <a:prstDash val="solid"/>
            <a:round/>
            <a:headEnd type="none" w="med" len="med"/>
            <a:tailEnd type="none" w="med" len="med"/>
          </a:ln>
        </p:spPr>
      </p:cxnSp>
      <p:cxnSp>
        <p:nvCxnSpPr>
          <p:cNvPr id="1641" name="Google Shape;1641;p107"/>
          <p:cNvCxnSpPr>
            <a:stCxn id="1638" idx="6"/>
            <a:endCxn id="1633" idx="1"/>
          </p:cNvCxnSpPr>
          <p:nvPr/>
        </p:nvCxnSpPr>
        <p:spPr>
          <a:xfrm>
            <a:off x="3031663" y="2841300"/>
            <a:ext cx="2750100" cy="600"/>
          </a:xfrm>
          <a:prstGeom prst="bentConnector3">
            <a:avLst>
              <a:gd name="adj1" fmla="val 49999"/>
            </a:avLst>
          </a:prstGeom>
          <a:noFill/>
          <a:ln w="9525" cap="flat" cmpd="sng">
            <a:solidFill>
              <a:schemeClr val="lt1"/>
            </a:solidFill>
            <a:prstDash val="solid"/>
            <a:round/>
            <a:headEnd type="none" w="med" len="med"/>
            <a:tailEnd type="none" w="med" len="med"/>
          </a:ln>
        </p:spPr>
      </p:cxnSp>
      <p:cxnSp>
        <p:nvCxnSpPr>
          <p:cNvPr id="1642" name="Google Shape;1642;p107"/>
          <p:cNvCxnSpPr>
            <a:stCxn id="1639" idx="6"/>
            <a:endCxn id="1635" idx="1"/>
          </p:cNvCxnSpPr>
          <p:nvPr/>
        </p:nvCxnSpPr>
        <p:spPr>
          <a:xfrm>
            <a:off x="3333063" y="3571600"/>
            <a:ext cx="2448600" cy="370800"/>
          </a:xfrm>
          <a:prstGeom prst="bentConnector3">
            <a:avLst>
              <a:gd name="adj1" fmla="val 5000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08"/>
          <p:cNvSpPr/>
          <p:nvPr/>
        </p:nvSpPr>
        <p:spPr>
          <a:xfrm>
            <a:off x="4240075" y="476400"/>
            <a:ext cx="4190700" cy="4190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08"/>
          <p:cNvSpPr txBox="1">
            <a:spLocks noGrp="1"/>
          </p:cNvSpPr>
          <p:nvPr>
            <p:ph type="title"/>
          </p:nvPr>
        </p:nvSpPr>
        <p:spPr>
          <a:xfrm>
            <a:off x="4371025" y="2290050"/>
            <a:ext cx="39288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
        <p:nvSpPr>
          <p:cNvPr id="1649" name="Google Shape;1649;p108"/>
          <p:cNvSpPr txBox="1">
            <a:spLocks noGrp="1"/>
          </p:cNvSpPr>
          <p:nvPr>
            <p:ph type="title" idx="2"/>
          </p:nvPr>
        </p:nvSpPr>
        <p:spPr>
          <a:xfrm>
            <a:off x="5608525" y="1186050"/>
            <a:ext cx="14538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650" name="Google Shape;1650;p108"/>
          <p:cNvSpPr txBox="1">
            <a:spLocks noGrp="1"/>
          </p:cNvSpPr>
          <p:nvPr>
            <p:ph type="subTitle" idx="1"/>
          </p:nvPr>
        </p:nvSpPr>
        <p:spPr>
          <a:xfrm>
            <a:off x="4883025" y="3256650"/>
            <a:ext cx="2904600" cy="7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1651" name="Google Shape;1651;p108"/>
          <p:cNvGrpSpPr/>
          <p:nvPr/>
        </p:nvGrpSpPr>
        <p:grpSpPr>
          <a:xfrm>
            <a:off x="816692" y="2463417"/>
            <a:ext cx="219701" cy="216833"/>
            <a:chOff x="6232000" y="1435050"/>
            <a:chExt cx="488225" cy="481850"/>
          </a:xfrm>
        </p:grpSpPr>
        <p:sp>
          <p:nvSpPr>
            <p:cNvPr id="1652" name="Google Shape;1652;p10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3" name="Google Shape;1653;p10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4" name="Google Shape;1654;p10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5" name="Google Shape;1655;p10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6" name="Google Shape;1656;p10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657" name="Google Shape;1657;p108">
            <a:hlinkClick r:id="rId3" action="ppaction://hlinksldjump"/>
          </p:cNvPr>
          <p:cNvSpPr/>
          <p:nvPr/>
        </p:nvSpPr>
        <p:spPr>
          <a:xfrm>
            <a:off x="713225" y="2358602"/>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47"/>
                                        </p:tgtEl>
                                        <p:attrNameLst>
                                          <p:attrName>style.visibility</p:attrName>
                                        </p:attrNameLst>
                                      </p:cBhvr>
                                      <p:to>
                                        <p:strVal val="visible"/>
                                      </p:to>
                                    </p:set>
                                    <p:anim calcmode="lin" valueType="num">
                                      <p:cBhvr additive="base">
                                        <p:cTn id="7" dur="1000"/>
                                        <p:tgtEl>
                                          <p:spTgt spid="164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648"/>
                                        </p:tgtEl>
                                        <p:attrNameLst>
                                          <p:attrName>style.visibility</p:attrName>
                                        </p:attrNameLst>
                                      </p:cBhvr>
                                      <p:to>
                                        <p:strVal val="visible"/>
                                      </p:to>
                                    </p:set>
                                    <p:anim calcmode="lin" valueType="num">
                                      <p:cBhvr additive="base">
                                        <p:cTn id="10" dur="1000"/>
                                        <p:tgtEl>
                                          <p:spTgt spid="164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649"/>
                                        </p:tgtEl>
                                        <p:attrNameLst>
                                          <p:attrName>style.visibility</p:attrName>
                                        </p:attrNameLst>
                                      </p:cBhvr>
                                      <p:to>
                                        <p:strVal val="visible"/>
                                      </p:to>
                                    </p:set>
                                    <p:anim calcmode="lin" valueType="num">
                                      <p:cBhvr additive="base">
                                        <p:cTn id="13" dur="1000"/>
                                        <p:tgtEl>
                                          <p:spTgt spid="1649"/>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50"/>
                                        </p:tgtEl>
                                        <p:attrNameLst>
                                          <p:attrName>style.visibility</p:attrName>
                                        </p:attrNameLst>
                                      </p:cBhvr>
                                      <p:to>
                                        <p:strVal val="visible"/>
                                      </p:to>
                                    </p:set>
                                    <p:anim calcmode="lin" valueType="num">
                                      <p:cBhvr additive="base">
                                        <p:cTn id="16" dur="1000"/>
                                        <p:tgtEl>
                                          <p:spTgt spid="1650"/>
                                        </p:tgtEl>
                                        <p:attrNameLst>
                                          <p:attrName>ppt_x</p:attrName>
                                        </p:attrNameLst>
                                      </p:cBhvr>
                                      <p:tavLst>
                                        <p:tav tm="0">
                                          <p:val>
                                            <p:strVal val="#ppt_x+1"/>
                                          </p:val>
                                        </p:tav>
                                        <p:tav tm="100000">
                                          <p:val>
                                            <p:strVal val="#ppt_x"/>
                                          </p:val>
                                        </p:tav>
                                      </p:tavLst>
                                    </p:anim>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1651"/>
                                        </p:tgtEl>
                                        <p:attrNameLst>
                                          <p:attrName>style.visibility</p:attrName>
                                        </p:attrNameLst>
                                      </p:cBhvr>
                                      <p:to>
                                        <p:strVal val="visible"/>
                                      </p:to>
                                    </p:set>
                                    <p:anim calcmode="lin" valueType="num">
                                      <p:cBhvr additive="base">
                                        <p:cTn id="20" dur="1000"/>
                                        <p:tgtEl>
                                          <p:spTgt spid="1651"/>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657"/>
                                        </p:tgtEl>
                                        <p:attrNameLst>
                                          <p:attrName>style.visibility</p:attrName>
                                        </p:attrNameLst>
                                      </p:cBhvr>
                                      <p:to>
                                        <p:strVal val="visible"/>
                                      </p:to>
                                    </p:set>
                                    <p:anim calcmode="lin" valueType="num">
                                      <p:cBhvr additive="base">
                                        <p:cTn id="23" dur="1000"/>
                                        <p:tgtEl>
                                          <p:spTgt spid="16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09"/>
          <p:cNvSpPr txBox="1">
            <a:spLocks noGrp="1"/>
          </p:cNvSpPr>
          <p:nvPr>
            <p:ph type="title"/>
          </p:nvPr>
        </p:nvSpPr>
        <p:spPr>
          <a:xfrm>
            <a:off x="4327875" y="1540550"/>
            <a:ext cx="304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663" name="Google Shape;1663;p109"/>
          <p:cNvSpPr txBox="1">
            <a:spLocks noGrp="1"/>
          </p:cNvSpPr>
          <p:nvPr>
            <p:ph type="subTitle" idx="1"/>
          </p:nvPr>
        </p:nvSpPr>
        <p:spPr>
          <a:xfrm>
            <a:off x="4327875" y="2113250"/>
            <a:ext cx="3846600" cy="16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 </a:t>
            </a:r>
            <a:endParaRPr/>
          </a:p>
        </p:txBody>
      </p:sp>
      <p:pic>
        <p:nvPicPr>
          <p:cNvPr id="1664" name="Google Shape;1664;p109"/>
          <p:cNvPicPr preferRelativeResize="0"/>
          <p:nvPr/>
        </p:nvPicPr>
        <p:blipFill>
          <a:blip r:embed="rId3">
            <a:alphaModFix/>
          </a:blip>
          <a:stretch>
            <a:fillRect/>
          </a:stretch>
        </p:blipFill>
        <p:spPr>
          <a:xfrm>
            <a:off x="719525" y="1031000"/>
            <a:ext cx="3252300" cy="3252300"/>
          </a:xfrm>
          <a:prstGeom prst="ellipse">
            <a:avLst/>
          </a:prstGeom>
          <a:noFill/>
          <a:ln w="9525" cap="flat" cmpd="sng">
            <a:solidFill>
              <a:schemeClr val="lt1"/>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110"/>
          <p:cNvSpPr txBox="1">
            <a:spLocks noGrp="1"/>
          </p:cNvSpPr>
          <p:nvPr>
            <p:ph type="title"/>
          </p:nvPr>
        </p:nvSpPr>
        <p:spPr>
          <a:xfrm>
            <a:off x="2475925" y="3049100"/>
            <a:ext cx="4192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More conclusions</a:t>
            </a:r>
            <a:endParaRPr/>
          </a:p>
        </p:txBody>
      </p:sp>
      <p:sp>
        <p:nvSpPr>
          <p:cNvPr id="1670" name="Google Shape;1670;p110"/>
          <p:cNvSpPr txBox="1">
            <a:spLocks noGrp="1"/>
          </p:cNvSpPr>
          <p:nvPr>
            <p:ph type="subTitle" idx="1"/>
          </p:nvPr>
        </p:nvSpPr>
        <p:spPr>
          <a:xfrm>
            <a:off x="2475925" y="3629550"/>
            <a:ext cx="41922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 This is where we all live on</a:t>
            </a:r>
            <a:endParaRPr/>
          </a:p>
        </p:txBody>
      </p:sp>
      <p:pic>
        <p:nvPicPr>
          <p:cNvPr id="1671" name="Google Shape;1671;p110"/>
          <p:cNvPicPr preferRelativeResize="0"/>
          <p:nvPr/>
        </p:nvPicPr>
        <p:blipFill rotWithShape="1">
          <a:blip r:embed="rId3">
            <a:alphaModFix/>
          </a:blip>
          <a:srcRect l="5151" r="28199"/>
          <a:stretch/>
        </p:blipFill>
        <p:spPr>
          <a:xfrm>
            <a:off x="3401075" y="707300"/>
            <a:ext cx="2341800" cy="2341800"/>
          </a:xfrm>
          <a:prstGeom prst="ellipse">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71"/>
                                        </p:tgtEl>
                                        <p:attrNameLst>
                                          <p:attrName>style.visibility</p:attrName>
                                        </p:attrNameLst>
                                      </p:cBhvr>
                                      <p:to>
                                        <p:strVal val="visible"/>
                                      </p:to>
                                    </p:set>
                                    <p:anim calcmode="lin" valueType="num">
                                      <p:cBhvr additive="base">
                                        <p:cTn id="7" dur="1000"/>
                                        <p:tgtEl>
                                          <p:spTgt spid="167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669"/>
                                        </p:tgtEl>
                                        <p:attrNameLst>
                                          <p:attrName>style.visibility</p:attrName>
                                        </p:attrNameLst>
                                      </p:cBhvr>
                                      <p:to>
                                        <p:strVal val="visible"/>
                                      </p:to>
                                    </p:set>
                                    <p:anim calcmode="lin" valueType="num">
                                      <p:cBhvr additive="base">
                                        <p:cTn id="11" dur="1000"/>
                                        <p:tgtEl>
                                          <p:spTgt spid="1669"/>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670"/>
                                        </p:tgtEl>
                                        <p:attrNameLst>
                                          <p:attrName>style.visibility</p:attrName>
                                        </p:attrNameLst>
                                      </p:cBhvr>
                                      <p:to>
                                        <p:strVal val="visible"/>
                                      </p:to>
                                    </p:set>
                                    <p:anim calcmode="lin" valueType="num">
                                      <p:cBhvr additive="base">
                                        <p:cTn id="14" dur="1000"/>
                                        <p:tgtEl>
                                          <p:spTgt spid="16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Online platform</a:t>
            </a:r>
            <a:endParaRPr/>
          </a:p>
        </p:txBody>
      </p:sp>
      <p:sp>
        <p:nvSpPr>
          <p:cNvPr id="1677" name="Google Shape;1677;p111"/>
          <p:cNvSpPr txBox="1">
            <a:spLocks noGrp="1"/>
          </p:cNvSpPr>
          <p:nvPr>
            <p:ph type="subTitle" idx="1"/>
          </p:nvPr>
        </p:nvSpPr>
        <p:spPr>
          <a:xfrm>
            <a:off x="907775" y="1458850"/>
            <a:ext cx="33837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images on the screens with your own work. Just delete these ones and add yours </a:t>
            </a:r>
            <a:endParaRPr/>
          </a:p>
        </p:txBody>
      </p:sp>
      <p:grpSp>
        <p:nvGrpSpPr>
          <p:cNvPr id="1678" name="Google Shape;1678;p111"/>
          <p:cNvGrpSpPr/>
          <p:nvPr/>
        </p:nvGrpSpPr>
        <p:grpSpPr>
          <a:xfrm>
            <a:off x="3754223" y="1985627"/>
            <a:ext cx="4676821" cy="2530906"/>
            <a:chOff x="2088825" y="637000"/>
            <a:chExt cx="2739950" cy="1482750"/>
          </a:xfrm>
        </p:grpSpPr>
        <p:sp>
          <p:nvSpPr>
            <p:cNvPr id="1679" name="Google Shape;1679;p111"/>
            <p:cNvSpPr/>
            <p:nvPr/>
          </p:nvSpPr>
          <p:spPr>
            <a:xfrm>
              <a:off x="2437700" y="637000"/>
              <a:ext cx="2039100" cy="1328975"/>
            </a:xfrm>
            <a:custGeom>
              <a:avLst/>
              <a:gdLst/>
              <a:ahLst/>
              <a:cxnLst/>
              <a:rect l="l" t="t" r="r" b="b"/>
              <a:pathLst>
                <a:path w="81564" h="53159" fill="none" extrusionOk="0">
                  <a:moveTo>
                    <a:pt x="79685" y="1"/>
                  </a:moveTo>
                  <a:lnTo>
                    <a:pt x="1858" y="1"/>
                  </a:lnTo>
                  <a:cubicBezTo>
                    <a:pt x="826" y="1"/>
                    <a:pt x="0" y="1095"/>
                    <a:pt x="0" y="2437"/>
                  </a:cubicBezTo>
                  <a:lnTo>
                    <a:pt x="0" y="50743"/>
                  </a:lnTo>
                  <a:cubicBezTo>
                    <a:pt x="0" y="52085"/>
                    <a:pt x="826" y="53158"/>
                    <a:pt x="1858" y="53158"/>
                  </a:cubicBezTo>
                  <a:lnTo>
                    <a:pt x="79685" y="53158"/>
                  </a:lnTo>
                  <a:cubicBezTo>
                    <a:pt x="80717" y="53158"/>
                    <a:pt x="81564" y="52085"/>
                    <a:pt x="81564" y="50743"/>
                  </a:cubicBezTo>
                  <a:lnTo>
                    <a:pt x="81564" y="2437"/>
                  </a:lnTo>
                  <a:cubicBezTo>
                    <a:pt x="81564" y="1095"/>
                    <a:pt x="80717" y="1"/>
                    <a:pt x="79685" y="1"/>
                  </a:cubicBezTo>
                  <a:close/>
                  <a:moveTo>
                    <a:pt x="78529" y="47811"/>
                  </a:moveTo>
                  <a:lnTo>
                    <a:pt x="3241" y="47811"/>
                  </a:lnTo>
                  <a:lnTo>
                    <a:pt x="3241" y="2912"/>
                  </a:lnTo>
                  <a:lnTo>
                    <a:pt x="78529" y="2912"/>
                  </a:ln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11"/>
            <p:cNvSpPr/>
            <p:nvPr/>
          </p:nvSpPr>
          <p:spPr>
            <a:xfrm>
              <a:off x="2089850" y="2043875"/>
              <a:ext cx="2734275" cy="75875"/>
            </a:xfrm>
            <a:custGeom>
              <a:avLst/>
              <a:gdLst/>
              <a:ahLst/>
              <a:cxnLst/>
              <a:rect l="l" t="t" r="r" b="b"/>
              <a:pathLst>
                <a:path w="109371" h="3035" fill="none" extrusionOk="0">
                  <a:moveTo>
                    <a:pt x="1" y="351"/>
                  </a:moveTo>
                  <a:cubicBezTo>
                    <a:pt x="42" y="516"/>
                    <a:pt x="63" y="702"/>
                    <a:pt x="83" y="867"/>
                  </a:cubicBezTo>
                  <a:cubicBezTo>
                    <a:pt x="124" y="1528"/>
                    <a:pt x="558" y="2705"/>
                    <a:pt x="4150" y="2684"/>
                  </a:cubicBezTo>
                  <a:lnTo>
                    <a:pt x="105098" y="2684"/>
                  </a:lnTo>
                  <a:cubicBezTo>
                    <a:pt x="105098" y="2684"/>
                    <a:pt x="107946" y="3035"/>
                    <a:pt x="109371" y="867"/>
                  </a:cubicBezTo>
                  <a:lnTo>
                    <a:pt x="109371" y="0"/>
                  </a:ln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11"/>
            <p:cNvSpPr/>
            <p:nvPr/>
          </p:nvSpPr>
          <p:spPr>
            <a:xfrm>
              <a:off x="2088825" y="1966450"/>
              <a:ext cx="2739950" cy="84150"/>
            </a:xfrm>
            <a:custGeom>
              <a:avLst/>
              <a:gdLst/>
              <a:ahLst/>
              <a:cxnLst/>
              <a:rect l="l" t="t" r="r" b="b"/>
              <a:pathLst>
                <a:path w="109598" h="3366" fill="none" extrusionOk="0">
                  <a:moveTo>
                    <a:pt x="83" y="1"/>
                  </a:moveTo>
                  <a:lnTo>
                    <a:pt x="109453" y="1"/>
                  </a:lnTo>
                  <a:lnTo>
                    <a:pt x="109453" y="2808"/>
                  </a:lnTo>
                  <a:cubicBezTo>
                    <a:pt x="109453" y="2808"/>
                    <a:pt x="109598" y="3180"/>
                    <a:pt x="108318" y="3097"/>
                  </a:cubicBezTo>
                  <a:lnTo>
                    <a:pt x="1115" y="3097"/>
                  </a:lnTo>
                  <a:cubicBezTo>
                    <a:pt x="1115" y="3097"/>
                    <a:pt x="104" y="3366"/>
                    <a:pt x="0" y="2705"/>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11"/>
            <p:cNvSpPr/>
            <p:nvPr/>
          </p:nvSpPr>
          <p:spPr>
            <a:xfrm>
              <a:off x="4596500" y="2002575"/>
              <a:ext cx="101700" cy="9850"/>
            </a:xfrm>
            <a:custGeom>
              <a:avLst/>
              <a:gdLst/>
              <a:ahLst/>
              <a:cxnLst/>
              <a:rect l="l" t="t" r="r" b="b"/>
              <a:pathLst>
                <a:path w="4068" h="394" fill="none" extrusionOk="0">
                  <a:moveTo>
                    <a:pt x="4068" y="187"/>
                  </a:moveTo>
                  <a:cubicBezTo>
                    <a:pt x="4068" y="290"/>
                    <a:pt x="4006" y="372"/>
                    <a:pt x="3903" y="393"/>
                  </a:cubicBezTo>
                  <a:lnTo>
                    <a:pt x="187" y="393"/>
                  </a:lnTo>
                  <a:cubicBezTo>
                    <a:pt x="84" y="372"/>
                    <a:pt x="1" y="290"/>
                    <a:pt x="22" y="187"/>
                  </a:cubicBezTo>
                  <a:lnTo>
                    <a:pt x="22" y="187"/>
                  </a:lnTo>
                  <a:cubicBezTo>
                    <a:pt x="1" y="83"/>
                    <a:pt x="84" y="1"/>
                    <a:pt x="187" y="1"/>
                  </a:cubicBezTo>
                  <a:lnTo>
                    <a:pt x="3903" y="1"/>
                  </a:lnTo>
                  <a:cubicBezTo>
                    <a:pt x="4006" y="1"/>
                    <a:pt x="4068" y="83"/>
                    <a:pt x="4068" y="187"/>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11"/>
            <p:cNvSpPr/>
            <p:nvPr/>
          </p:nvSpPr>
          <p:spPr>
            <a:xfrm>
              <a:off x="3261900" y="1966975"/>
              <a:ext cx="386050" cy="42850"/>
            </a:xfrm>
            <a:custGeom>
              <a:avLst/>
              <a:gdLst/>
              <a:ahLst/>
              <a:cxnLst/>
              <a:rect l="l" t="t" r="r" b="b"/>
              <a:pathLst>
                <a:path w="15442" h="1714" fill="none" extrusionOk="0">
                  <a:moveTo>
                    <a:pt x="413" y="0"/>
                  </a:moveTo>
                  <a:cubicBezTo>
                    <a:pt x="413" y="0"/>
                    <a:pt x="0" y="1404"/>
                    <a:pt x="1404" y="1549"/>
                  </a:cubicBezTo>
                  <a:lnTo>
                    <a:pt x="14079" y="1549"/>
                  </a:lnTo>
                  <a:cubicBezTo>
                    <a:pt x="14079" y="1549"/>
                    <a:pt x="15442" y="1714"/>
                    <a:pt x="15256" y="42"/>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111"/>
          <p:cNvGrpSpPr/>
          <p:nvPr/>
        </p:nvGrpSpPr>
        <p:grpSpPr>
          <a:xfrm rot="-5400000">
            <a:off x="2061757" y="2142797"/>
            <a:ext cx="1965811" cy="2762462"/>
            <a:chOff x="3025800" y="2069075"/>
            <a:chExt cx="1439100" cy="2022300"/>
          </a:xfrm>
        </p:grpSpPr>
        <p:sp>
          <p:nvSpPr>
            <p:cNvPr id="1685" name="Google Shape;1685;p111"/>
            <p:cNvSpPr/>
            <p:nvPr/>
          </p:nvSpPr>
          <p:spPr>
            <a:xfrm>
              <a:off x="3025800" y="2069075"/>
              <a:ext cx="1439100" cy="2022300"/>
            </a:xfrm>
            <a:prstGeom prst="roundRect">
              <a:avLst>
                <a:gd name="adj" fmla="val 2703"/>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11"/>
            <p:cNvSpPr/>
            <p:nvPr/>
          </p:nvSpPr>
          <p:spPr>
            <a:xfrm>
              <a:off x="3161995" y="2243700"/>
              <a:ext cx="1176600" cy="1666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11"/>
          <p:cNvGrpSpPr/>
          <p:nvPr/>
        </p:nvGrpSpPr>
        <p:grpSpPr>
          <a:xfrm>
            <a:off x="713353" y="2718067"/>
            <a:ext cx="1005683" cy="1788673"/>
            <a:chOff x="789444" y="1509332"/>
            <a:chExt cx="2664062" cy="4739462"/>
          </a:xfrm>
        </p:grpSpPr>
        <p:grpSp>
          <p:nvGrpSpPr>
            <p:cNvPr id="1688" name="Google Shape;1688;p111"/>
            <p:cNvGrpSpPr/>
            <p:nvPr/>
          </p:nvGrpSpPr>
          <p:grpSpPr>
            <a:xfrm>
              <a:off x="789444" y="1509332"/>
              <a:ext cx="2664062" cy="4739462"/>
              <a:chOff x="3025800" y="2069075"/>
              <a:chExt cx="1439100" cy="2022300"/>
            </a:xfrm>
          </p:grpSpPr>
          <p:sp>
            <p:nvSpPr>
              <p:cNvPr id="1689" name="Google Shape;1689;p111"/>
              <p:cNvSpPr/>
              <p:nvPr/>
            </p:nvSpPr>
            <p:spPr>
              <a:xfrm>
                <a:off x="3025800" y="2069075"/>
                <a:ext cx="1439100" cy="2022300"/>
              </a:xfrm>
              <a:prstGeom prst="roundRect">
                <a:avLst>
                  <a:gd name="adj" fmla="val 11458"/>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11"/>
              <p:cNvSpPr/>
              <p:nvPr/>
            </p:nvSpPr>
            <p:spPr>
              <a:xfrm>
                <a:off x="3160859" y="2285077"/>
                <a:ext cx="1169100" cy="1527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1" name="Google Shape;1691;p111"/>
            <p:cNvSpPr/>
            <p:nvPr/>
          </p:nvSpPr>
          <p:spPr>
            <a:xfrm>
              <a:off x="1946625" y="5773301"/>
              <a:ext cx="350100" cy="349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11"/>
            <p:cNvSpPr/>
            <p:nvPr/>
          </p:nvSpPr>
          <p:spPr>
            <a:xfrm>
              <a:off x="1713400" y="1701525"/>
              <a:ext cx="816600" cy="157500"/>
            </a:xfrm>
            <a:prstGeom prst="roundRect">
              <a:avLst>
                <a:gd name="adj" fmla="val 29629"/>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3" name="Google Shape;1693;p111"/>
          <p:cNvPicPr preferRelativeResize="0"/>
          <p:nvPr/>
        </p:nvPicPr>
        <p:blipFill rotWithShape="1">
          <a:blip r:embed="rId3">
            <a:alphaModFix/>
          </a:blip>
          <a:srcRect l="5814" r="5814"/>
          <a:stretch/>
        </p:blipFill>
        <p:spPr>
          <a:xfrm>
            <a:off x="816587" y="2917060"/>
            <a:ext cx="800980" cy="1340279"/>
          </a:xfrm>
          <a:prstGeom prst="rect">
            <a:avLst/>
          </a:prstGeom>
          <a:noFill/>
          <a:ln>
            <a:noFill/>
          </a:ln>
        </p:spPr>
      </p:pic>
      <p:pic>
        <p:nvPicPr>
          <p:cNvPr id="1694" name="Google Shape;1694;p111"/>
          <p:cNvPicPr preferRelativeResize="0"/>
          <p:nvPr/>
        </p:nvPicPr>
        <p:blipFill rotWithShape="1">
          <a:blip r:embed="rId4">
            <a:alphaModFix/>
          </a:blip>
          <a:srcRect l="10443" r="10443"/>
          <a:stretch/>
        </p:blipFill>
        <p:spPr>
          <a:xfrm>
            <a:off x="1917923" y="2718027"/>
            <a:ext cx="2248675" cy="1595345"/>
          </a:xfrm>
          <a:prstGeom prst="rect">
            <a:avLst/>
          </a:prstGeom>
          <a:noFill/>
          <a:ln>
            <a:noFill/>
          </a:ln>
        </p:spPr>
      </p:pic>
      <p:pic>
        <p:nvPicPr>
          <p:cNvPr id="1695" name="Google Shape;1695;p111"/>
          <p:cNvPicPr preferRelativeResize="0"/>
          <p:nvPr/>
        </p:nvPicPr>
        <p:blipFill rotWithShape="1">
          <a:blip r:embed="rId5">
            <a:alphaModFix/>
          </a:blip>
          <a:srcRect l="1783" r="1783"/>
          <a:stretch/>
        </p:blipFill>
        <p:spPr>
          <a:xfrm>
            <a:off x="4499318" y="2138417"/>
            <a:ext cx="3186374" cy="185309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112"/>
          <p:cNvSpPr txBox="1">
            <a:spLocks noGrp="1"/>
          </p:cNvSpPr>
          <p:nvPr>
            <p:ph type="title"/>
          </p:nvPr>
        </p:nvSpPr>
        <p:spPr>
          <a:xfrm>
            <a:off x="4849800" y="1729200"/>
            <a:ext cx="3410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Software</a:t>
            </a:r>
            <a:endParaRPr/>
          </a:p>
        </p:txBody>
      </p:sp>
      <p:sp>
        <p:nvSpPr>
          <p:cNvPr id="1701" name="Google Shape;1701;p112"/>
          <p:cNvSpPr txBox="1">
            <a:spLocks noGrp="1"/>
          </p:cNvSpPr>
          <p:nvPr>
            <p:ph type="subTitle" idx="1"/>
          </p:nvPr>
        </p:nvSpPr>
        <p:spPr>
          <a:xfrm>
            <a:off x="4849800" y="2225700"/>
            <a:ext cx="34104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702" name="Google Shape;1702;p112"/>
          <p:cNvGrpSpPr/>
          <p:nvPr/>
        </p:nvGrpSpPr>
        <p:grpSpPr>
          <a:xfrm>
            <a:off x="883800" y="1177975"/>
            <a:ext cx="3410400" cy="2787550"/>
            <a:chOff x="935975" y="1184450"/>
            <a:chExt cx="3410400" cy="2787550"/>
          </a:xfrm>
        </p:grpSpPr>
        <p:sp>
          <p:nvSpPr>
            <p:cNvPr id="1703" name="Google Shape;1703;p112"/>
            <p:cNvSpPr/>
            <p:nvPr/>
          </p:nvSpPr>
          <p:spPr>
            <a:xfrm>
              <a:off x="2069451" y="3558858"/>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12"/>
            <p:cNvSpPr/>
            <p:nvPr/>
          </p:nvSpPr>
          <p:spPr>
            <a:xfrm>
              <a:off x="935975" y="1184450"/>
              <a:ext cx="3410400" cy="2372700"/>
            </a:xfrm>
            <a:prstGeom prst="roundRect">
              <a:avLst>
                <a:gd name="adj" fmla="val 453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5" name="Google Shape;1705;p112"/>
          <p:cNvPicPr preferRelativeResize="0"/>
          <p:nvPr/>
        </p:nvPicPr>
        <p:blipFill rotWithShape="1">
          <a:blip r:embed="rId3">
            <a:alphaModFix/>
          </a:blip>
          <a:srcRect/>
          <a:stretch/>
        </p:blipFill>
        <p:spPr>
          <a:xfrm>
            <a:off x="1002225" y="1393678"/>
            <a:ext cx="3173400" cy="1785000"/>
          </a:xfrm>
          <a:prstGeom prst="roundRect">
            <a:avLst>
              <a:gd name="adj" fmla="val 3971"/>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705"/>
                                        </p:tgtEl>
                                        <p:attrNameLst>
                                          <p:attrName>style.visibility</p:attrName>
                                        </p:attrNameLst>
                                      </p:cBhvr>
                                      <p:to>
                                        <p:strVal val="visible"/>
                                      </p:to>
                                    </p:set>
                                    <p:anim calcmode="lin" valueType="num">
                                      <p:cBhvr additive="base">
                                        <p:cTn id="10" dur="1000"/>
                                        <p:tgtEl>
                                          <p:spTgt spid="1705"/>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700"/>
                                        </p:tgtEl>
                                        <p:attrNameLst>
                                          <p:attrName>style.visibility</p:attrName>
                                        </p:attrNameLst>
                                      </p:cBhvr>
                                      <p:to>
                                        <p:strVal val="visible"/>
                                      </p:to>
                                    </p:set>
                                    <p:anim calcmode="lin" valueType="num">
                                      <p:cBhvr additive="base">
                                        <p:cTn id="14" dur="1000"/>
                                        <p:tgtEl>
                                          <p:spTgt spid="1700"/>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701"/>
                                        </p:tgtEl>
                                        <p:attrNameLst>
                                          <p:attrName>style.visibility</p:attrName>
                                        </p:attrNameLst>
                                      </p:cBhvr>
                                      <p:to>
                                        <p:strVal val="visible"/>
                                      </p:to>
                                    </p:set>
                                    <p:anim calcmode="lin" valueType="num">
                                      <p:cBhvr additive="base">
                                        <p:cTn id="17" dur="1000"/>
                                        <p:tgtEl>
                                          <p:spTgt spid="17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1"/>
          <p:cNvSpPr txBox="1">
            <a:spLocks noGrp="1"/>
          </p:cNvSpPr>
          <p:nvPr>
            <p:ph type="title"/>
          </p:nvPr>
        </p:nvSpPr>
        <p:spPr>
          <a:xfrm>
            <a:off x="426203" y="1383000"/>
            <a:ext cx="8291594"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Why Transformers?</a:t>
            </a:r>
            <a:endParaRPr dirty="0"/>
          </a:p>
        </p:txBody>
      </p:sp>
      <p:sp>
        <p:nvSpPr>
          <p:cNvPr id="328" name="Google Shape;328;p61"/>
          <p:cNvSpPr txBox="1">
            <a:spLocks noGrp="1"/>
          </p:cNvSpPr>
          <p:nvPr>
            <p:ph type="subTitle" idx="1"/>
          </p:nvPr>
        </p:nvSpPr>
        <p:spPr>
          <a:xfrm>
            <a:off x="1278592" y="2621800"/>
            <a:ext cx="6586866" cy="13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State-Of-The-Art</a:t>
            </a:r>
            <a:endParaRPr dirty="0"/>
          </a:p>
        </p:txBody>
      </p:sp>
    </p:spTree>
    <p:extLst>
      <p:ext uri="{BB962C8B-B14F-4D97-AF65-F5344CB8AC3E}">
        <p14:creationId xmlns:p14="http://schemas.microsoft.com/office/powerpoint/2010/main" val="2197249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113"/>
          <p:cNvSpPr txBox="1">
            <a:spLocks noGrp="1"/>
          </p:cNvSpPr>
          <p:nvPr>
            <p:ph type="title"/>
          </p:nvPr>
        </p:nvSpPr>
        <p:spPr>
          <a:xfrm>
            <a:off x="1038375" y="1729200"/>
            <a:ext cx="3410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Tablet app</a:t>
            </a:r>
            <a:endParaRPr/>
          </a:p>
        </p:txBody>
      </p:sp>
      <p:sp>
        <p:nvSpPr>
          <p:cNvPr id="1711" name="Google Shape;1711;p113"/>
          <p:cNvSpPr txBox="1">
            <a:spLocks noGrp="1"/>
          </p:cNvSpPr>
          <p:nvPr>
            <p:ph type="subTitle" idx="1"/>
          </p:nvPr>
        </p:nvSpPr>
        <p:spPr>
          <a:xfrm>
            <a:off x="1038375" y="2225700"/>
            <a:ext cx="34104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712" name="Google Shape;1712;p113"/>
          <p:cNvGrpSpPr/>
          <p:nvPr/>
        </p:nvGrpSpPr>
        <p:grpSpPr>
          <a:xfrm>
            <a:off x="5324925" y="768738"/>
            <a:ext cx="2780700" cy="3606000"/>
            <a:chOff x="5324925" y="768788"/>
            <a:chExt cx="2780700" cy="3606000"/>
          </a:xfrm>
        </p:grpSpPr>
        <p:sp>
          <p:nvSpPr>
            <p:cNvPr id="1713" name="Google Shape;1713;p113"/>
            <p:cNvSpPr/>
            <p:nvPr/>
          </p:nvSpPr>
          <p:spPr>
            <a:xfrm flipH="1">
              <a:off x="5324925" y="768788"/>
              <a:ext cx="2780700" cy="3606000"/>
            </a:xfrm>
            <a:prstGeom prst="roundRect">
              <a:avLst>
                <a:gd name="adj" fmla="val 484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714" name="Google Shape;1714;p113"/>
            <p:cNvGrpSpPr/>
            <p:nvPr/>
          </p:nvGrpSpPr>
          <p:grpSpPr>
            <a:xfrm>
              <a:off x="6541814" y="887540"/>
              <a:ext cx="347155" cy="3387324"/>
              <a:chOff x="6665039" y="887540"/>
              <a:chExt cx="347155" cy="3387324"/>
            </a:xfrm>
          </p:grpSpPr>
          <p:sp>
            <p:nvSpPr>
              <p:cNvPr id="1715" name="Google Shape;1715;p113"/>
              <p:cNvSpPr/>
              <p:nvPr/>
            </p:nvSpPr>
            <p:spPr>
              <a:xfrm>
                <a:off x="6707560" y="4010263"/>
                <a:ext cx="261900" cy="264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113"/>
              <p:cNvGrpSpPr/>
              <p:nvPr/>
            </p:nvGrpSpPr>
            <p:grpSpPr>
              <a:xfrm>
                <a:off x="6665039" y="887540"/>
                <a:ext cx="347155" cy="42632"/>
                <a:chOff x="6665039" y="847396"/>
                <a:chExt cx="347155" cy="42632"/>
              </a:xfrm>
            </p:grpSpPr>
            <p:sp>
              <p:nvSpPr>
                <p:cNvPr id="1717" name="Google Shape;1717;p113"/>
                <p:cNvSpPr/>
                <p:nvPr/>
              </p:nvSpPr>
              <p:spPr>
                <a:xfrm rot="-5400000">
                  <a:off x="6665057" y="847592"/>
                  <a:ext cx="42418" cy="42453"/>
                </a:xfrm>
                <a:custGeom>
                  <a:avLst/>
                  <a:gdLst/>
                  <a:ahLst/>
                  <a:cxnLst/>
                  <a:rect l="l" t="t" r="r" b="b"/>
                  <a:pathLst>
                    <a:path w="1189" h="1190" extrusionOk="0">
                      <a:moveTo>
                        <a:pt x="1189" y="573"/>
                      </a:moveTo>
                      <a:cubicBezTo>
                        <a:pt x="1189" y="804"/>
                        <a:pt x="1050" y="1012"/>
                        <a:pt x="836" y="1100"/>
                      </a:cubicBezTo>
                      <a:cubicBezTo>
                        <a:pt x="622" y="1189"/>
                        <a:pt x="376" y="1140"/>
                        <a:pt x="212" y="977"/>
                      </a:cubicBezTo>
                      <a:cubicBezTo>
                        <a:pt x="49" y="812"/>
                        <a:pt x="1" y="566"/>
                        <a:pt x="89" y="352"/>
                      </a:cubicBezTo>
                      <a:cubicBezTo>
                        <a:pt x="178" y="140"/>
                        <a:pt x="387" y="0"/>
                        <a:pt x="619" y="0"/>
                      </a:cubicBezTo>
                      <a:cubicBezTo>
                        <a:pt x="934" y="2"/>
                        <a:pt x="1189" y="256"/>
                        <a:pt x="1189" y="573"/>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13"/>
                <p:cNvSpPr/>
                <p:nvPr/>
              </p:nvSpPr>
              <p:spPr>
                <a:xfrm rot="-5400000">
                  <a:off x="6868852" y="745258"/>
                  <a:ext cx="41205" cy="245480"/>
                </a:xfrm>
                <a:custGeom>
                  <a:avLst/>
                  <a:gdLst/>
                  <a:ahLst/>
                  <a:cxnLst/>
                  <a:rect l="l" t="t" r="r" b="b"/>
                  <a:pathLst>
                    <a:path w="1155" h="6881" extrusionOk="0">
                      <a:moveTo>
                        <a:pt x="1149" y="582"/>
                      </a:moveTo>
                      <a:lnTo>
                        <a:pt x="1149" y="6300"/>
                      </a:lnTo>
                      <a:cubicBezTo>
                        <a:pt x="1154" y="6619"/>
                        <a:pt x="896" y="6881"/>
                        <a:pt x="578" y="6881"/>
                      </a:cubicBezTo>
                      <a:cubicBezTo>
                        <a:pt x="258" y="6881"/>
                        <a:pt x="1" y="6619"/>
                        <a:pt x="5" y="6300"/>
                      </a:cubicBezTo>
                      <a:lnTo>
                        <a:pt x="5" y="582"/>
                      </a:lnTo>
                      <a:cubicBezTo>
                        <a:pt x="1" y="262"/>
                        <a:pt x="258" y="1"/>
                        <a:pt x="578" y="1"/>
                      </a:cubicBezTo>
                      <a:cubicBezTo>
                        <a:pt x="896" y="1"/>
                        <a:pt x="1154" y="262"/>
                        <a:pt x="1149" y="58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719" name="Google Shape;1719;p113"/>
          <p:cNvPicPr preferRelativeResize="0"/>
          <p:nvPr/>
        </p:nvPicPr>
        <p:blipFill rotWithShape="1">
          <a:blip r:embed="rId3">
            <a:alphaModFix/>
          </a:blip>
          <a:srcRect l="7458" r="46533"/>
          <a:stretch/>
        </p:blipFill>
        <p:spPr>
          <a:xfrm>
            <a:off x="5555000" y="1036659"/>
            <a:ext cx="2320800" cy="2837400"/>
          </a:xfrm>
          <a:prstGeom prst="roundRect">
            <a:avLst>
              <a:gd name="adj" fmla="val 2585"/>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712"/>
                                        </p:tgtEl>
                                        <p:attrNameLst>
                                          <p:attrName>style.visibility</p:attrName>
                                        </p:attrNameLst>
                                      </p:cBhvr>
                                      <p:to>
                                        <p:strVal val="visible"/>
                                      </p:to>
                                    </p:set>
                                    <p:anim calcmode="lin" valueType="num">
                                      <p:cBhvr additive="base">
                                        <p:cTn id="7" dur="1000"/>
                                        <p:tgtEl>
                                          <p:spTgt spid="17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719"/>
                                        </p:tgtEl>
                                        <p:attrNameLst>
                                          <p:attrName>style.visibility</p:attrName>
                                        </p:attrNameLst>
                                      </p:cBhvr>
                                      <p:to>
                                        <p:strVal val="visible"/>
                                      </p:to>
                                    </p:set>
                                    <p:anim calcmode="lin" valueType="num">
                                      <p:cBhvr additive="base">
                                        <p:cTn id="10" dur="1000"/>
                                        <p:tgtEl>
                                          <p:spTgt spid="1719"/>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710"/>
                                        </p:tgtEl>
                                        <p:attrNameLst>
                                          <p:attrName>style.visibility</p:attrName>
                                        </p:attrNameLst>
                                      </p:cBhvr>
                                      <p:to>
                                        <p:strVal val="visible"/>
                                      </p:to>
                                    </p:set>
                                    <p:anim calcmode="lin" valueType="num">
                                      <p:cBhvr additive="base">
                                        <p:cTn id="14" dur="1000"/>
                                        <p:tgtEl>
                                          <p:spTgt spid="171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711"/>
                                        </p:tgtEl>
                                        <p:attrNameLst>
                                          <p:attrName>style.visibility</p:attrName>
                                        </p:attrNameLst>
                                      </p:cBhvr>
                                      <p:to>
                                        <p:strVal val="visible"/>
                                      </p:to>
                                    </p:set>
                                    <p:anim calcmode="lin" valueType="num">
                                      <p:cBhvr additive="base">
                                        <p:cTn id="17" dur="1000"/>
                                        <p:tgtEl>
                                          <p:spTgt spid="17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114"/>
          <p:cNvSpPr txBox="1">
            <a:spLocks noGrp="1"/>
          </p:cNvSpPr>
          <p:nvPr>
            <p:ph type="title"/>
          </p:nvPr>
        </p:nvSpPr>
        <p:spPr>
          <a:xfrm>
            <a:off x="4342213" y="1729200"/>
            <a:ext cx="3410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Smartphone</a:t>
            </a:r>
            <a:endParaRPr/>
          </a:p>
        </p:txBody>
      </p:sp>
      <p:sp>
        <p:nvSpPr>
          <p:cNvPr id="1725" name="Google Shape;1725;p114"/>
          <p:cNvSpPr txBox="1">
            <a:spLocks noGrp="1"/>
          </p:cNvSpPr>
          <p:nvPr>
            <p:ph type="subTitle" idx="1"/>
          </p:nvPr>
        </p:nvSpPr>
        <p:spPr>
          <a:xfrm>
            <a:off x="4342225" y="2225700"/>
            <a:ext cx="3410400" cy="11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726" name="Google Shape;1726;p114"/>
          <p:cNvGrpSpPr/>
          <p:nvPr/>
        </p:nvGrpSpPr>
        <p:grpSpPr>
          <a:xfrm>
            <a:off x="1391425" y="724350"/>
            <a:ext cx="1973100" cy="3694800"/>
            <a:chOff x="1391425" y="724350"/>
            <a:chExt cx="1973100" cy="3694800"/>
          </a:xfrm>
        </p:grpSpPr>
        <p:sp>
          <p:nvSpPr>
            <p:cNvPr id="1727" name="Google Shape;1727;p114"/>
            <p:cNvSpPr/>
            <p:nvPr/>
          </p:nvSpPr>
          <p:spPr>
            <a:xfrm>
              <a:off x="1391425" y="724350"/>
              <a:ext cx="1973100" cy="3694800"/>
            </a:xfrm>
            <a:prstGeom prst="roundRect">
              <a:avLst>
                <a:gd name="adj" fmla="val 11623"/>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114"/>
            <p:cNvGrpSpPr/>
            <p:nvPr/>
          </p:nvGrpSpPr>
          <p:grpSpPr>
            <a:xfrm>
              <a:off x="2110198" y="941443"/>
              <a:ext cx="535604" cy="3320219"/>
              <a:chOff x="2110198" y="963645"/>
              <a:chExt cx="535604" cy="3320219"/>
            </a:xfrm>
          </p:grpSpPr>
          <p:grpSp>
            <p:nvGrpSpPr>
              <p:cNvPr id="1729" name="Google Shape;1729;p114"/>
              <p:cNvGrpSpPr/>
              <p:nvPr/>
            </p:nvGrpSpPr>
            <p:grpSpPr>
              <a:xfrm>
                <a:off x="2110198" y="963645"/>
                <a:ext cx="535604" cy="69286"/>
                <a:chOff x="-605260" y="963645"/>
                <a:chExt cx="535604" cy="69286"/>
              </a:xfrm>
            </p:grpSpPr>
            <p:sp>
              <p:nvSpPr>
                <p:cNvPr id="1730" name="Google Shape;1730;p114"/>
                <p:cNvSpPr/>
                <p:nvPr/>
              </p:nvSpPr>
              <p:spPr>
                <a:xfrm>
                  <a:off x="-605260" y="963645"/>
                  <a:ext cx="69286" cy="69286"/>
                </a:xfrm>
                <a:custGeom>
                  <a:avLst/>
                  <a:gdLst/>
                  <a:ahLst/>
                  <a:cxnLst/>
                  <a:rect l="l" t="t" r="r" b="b"/>
                  <a:pathLst>
                    <a:path w="1287" h="1287" extrusionOk="0">
                      <a:moveTo>
                        <a:pt x="620" y="0"/>
                      </a:moveTo>
                      <a:cubicBezTo>
                        <a:pt x="869" y="0"/>
                        <a:pt x="1095" y="151"/>
                        <a:pt x="1191" y="382"/>
                      </a:cubicBezTo>
                      <a:cubicBezTo>
                        <a:pt x="1287" y="614"/>
                        <a:pt x="1234" y="880"/>
                        <a:pt x="1057" y="1057"/>
                      </a:cubicBezTo>
                      <a:cubicBezTo>
                        <a:pt x="880" y="1234"/>
                        <a:pt x="614" y="1286"/>
                        <a:pt x="383" y="1190"/>
                      </a:cubicBezTo>
                      <a:cubicBezTo>
                        <a:pt x="151" y="1095"/>
                        <a:pt x="1" y="870"/>
                        <a:pt x="1" y="619"/>
                      </a:cubicBezTo>
                      <a:cubicBezTo>
                        <a:pt x="1" y="278"/>
                        <a:pt x="278" y="0"/>
                        <a:pt x="62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14"/>
                <p:cNvSpPr/>
                <p:nvPr/>
              </p:nvSpPr>
              <p:spPr>
                <a:xfrm>
                  <a:off x="-468465" y="963645"/>
                  <a:ext cx="398810" cy="66702"/>
                </a:xfrm>
                <a:custGeom>
                  <a:avLst/>
                  <a:gdLst/>
                  <a:ahLst/>
                  <a:cxnLst/>
                  <a:rect l="l" t="t" r="r" b="b"/>
                  <a:pathLst>
                    <a:path w="7408" h="1239" extrusionOk="0">
                      <a:moveTo>
                        <a:pt x="611" y="0"/>
                      </a:moveTo>
                      <a:lnTo>
                        <a:pt x="6797" y="0"/>
                      </a:lnTo>
                      <a:cubicBezTo>
                        <a:pt x="7136" y="6"/>
                        <a:pt x="7407" y="281"/>
                        <a:pt x="7407" y="619"/>
                      </a:cubicBezTo>
                      <a:cubicBezTo>
                        <a:pt x="7407" y="958"/>
                        <a:pt x="7136" y="1233"/>
                        <a:pt x="6797" y="1238"/>
                      </a:cubicBezTo>
                      <a:lnTo>
                        <a:pt x="611" y="1238"/>
                      </a:lnTo>
                      <a:cubicBezTo>
                        <a:pt x="272" y="1233"/>
                        <a:pt x="0" y="958"/>
                        <a:pt x="0" y="619"/>
                      </a:cubicBezTo>
                      <a:cubicBezTo>
                        <a:pt x="0" y="281"/>
                        <a:pt x="272" y="6"/>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2" name="Google Shape;1732;p114"/>
              <p:cNvSpPr/>
              <p:nvPr/>
            </p:nvSpPr>
            <p:spPr>
              <a:xfrm>
                <a:off x="2239886" y="4007637"/>
                <a:ext cx="276227" cy="276227"/>
              </a:xfrm>
              <a:custGeom>
                <a:avLst/>
                <a:gdLst/>
                <a:ahLst/>
                <a:cxnLst/>
                <a:rect l="l" t="t" r="r" b="b"/>
                <a:pathLst>
                  <a:path w="5131" h="5131" extrusionOk="0">
                    <a:moveTo>
                      <a:pt x="2566" y="0"/>
                    </a:moveTo>
                    <a:cubicBezTo>
                      <a:pt x="3983" y="0"/>
                      <a:pt x="5131" y="1148"/>
                      <a:pt x="5131" y="2565"/>
                    </a:cubicBezTo>
                    <a:cubicBezTo>
                      <a:pt x="5131" y="3982"/>
                      <a:pt x="3983" y="5131"/>
                      <a:pt x="2566" y="5131"/>
                    </a:cubicBezTo>
                    <a:cubicBezTo>
                      <a:pt x="1149" y="5131"/>
                      <a:pt x="0" y="3982"/>
                      <a:pt x="0" y="2565"/>
                    </a:cubicBezTo>
                    <a:cubicBezTo>
                      <a:pt x="0" y="1149"/>
                      <a:pt x="1150" y="0"/>
                      <a:pt x="25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33" name="Google Shape;1733;p114"/>
          <p:cNvPicPr preferRelativeResize="0"/>
          <p:nvPr/>
        </p:nvPicPr>
        <p:blipFill rotWithShape="1">
          <a:blip r:embed="rId3">
            <a:alphaModFix/>
          </a:blip>
          <a:srcRect l="31250" r="31250"/>
          <a:stretch/>
        </p:blipFill>
        <p:spPr>
          <a:xfrm>
            <a:off x="1499748" y="1216225"/>
            <a:ext cx="1756500" cy="2634900"/>
          </a:xfrm>
          <a:prstGeom prst="roundRect">
            <a:avLst>
              <a:gd name="adj" fmla="val 4782"/>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26"/>
                                        </p:tgtEl>
                                        <p:attrNameLst>
                                          <p:attrName>style.visibility</p:attrName>
                                        </p:attrNameLst>
                                      </p:cBhvr>
                                      <p:to>
                                        <p:strVal val="visible"/>
                                      </p:to>
                                    </p:set>
                                    <p:anim calcmode="lin" valueType="num">
                                      <p:cBhvr additive="base">
                                        <p:cTn id="7" dur="1000"/>
                                        <p:tgtEl>
                                          <p:spTgt spid="172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733"/>
                                        </p:tgtEl>
                                        <p:attrNameLst>
                                          <p:attrName>style.visibility</p:attrName>
                                        </p:attrNameLst>
                                      </p:cBhvr>
                                      <p:to>
                                        <p:strVal val="visible"/>
                                      </p:to>
                                    </p:set>
                                    <p:anim calcmode="lin" valueType="num">
                                      <p:cBhvr additive="base">
                                        <p:cTn id="10" dur="1000"/>
                                        <p:tgtEl>
                                          <p:spTgt spid="1733"/>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724"/>
                                        </p:tgtEl>
                                        <p:attrNameLst>
                                          <p:attrName>style.visibility</p:attrName>
                                        </p:attrNameLst>
                                      </p:cBhvr>
                                      <p:to>
                                        <p:strVal val="visible"/>
                                      </p:to>
                                    </p:set>
                                    <p:anim calcmode="lin" valueType="num">
                                      <p:cBhvr additive="base">
                                        <p:cTn id="14" dur="1000"/>
                                        <p:tgtEl>
                                          <p:spTgt spid="1724"/>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725"/>
                                        </p:tgtEl>
                                        <p:attrNameLst>
                                          <p:attrName>style.visibility</p:attrName>
                                        </p:attrNameLst>
                                      </p:cBhvr>
                                      <p:to>
                                        <p:strVal val="visible"/>
                                      </p:to>
                                    </p:set>
                                    <p:anim calcmode="lin" valueType="num">
                                      <p:cBhvr additive="base">
                                        <p:cTn id="17" dur="1000"/>
                                        <p:tgtEl>
                                          <p:spTgt spid="1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11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739" name="Google Shape;1739;p115"/>
          <p:cNvSpPr txBox="1">
            <a:spLocks noGrp="1"/>
          </p:cNvSpPr>
          <p:nvPr>
            <p:ph type="subTitle" idx="4"/>
          </p:nvPr>
        </p:nvSpPr>
        <p:spPr>
          <a:xfrm>
            <a:off x="5268859" y="3871175"/>
            <a:ext cx="2501700" cy="7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740" name="Google Shape;1740;p115"/>
          <p:cNvSpPr txBox="1">
            <a:spLocks noGrp="1"/>
          </p:cNvSpPr>
          <p:nvPr>
            <p:ph type="title" idx="2"/>
          </p:nvPr>
        </p:nvSpPr>
        <p:spPr>
          <a:xfrm>
            <a:off x="1373337" y="1365400"/>
            <a:ext cx="2501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Helena James</a:t>
            </a:r>
            <a:endParaRPr/>
          </a:p>
        </p:txBody>
      </p:sp>
      <p:sp>
        <p:nvSpPr>
          <p:cNvPr id="1741" name="Google Shape;1741;p115"/>
          <p:cNvSpPr txBox="1">
            <a:spLocks noGrp="1"/>
          </p:cNvSpPr>
          <p:nvPr>
            <p:ph type="subTitle" idx="1"/>
          </p:nvPr>
        </p:nvSpPr>
        <p:spPr>
          <a:xfrm>
            <a:off x="1373240" y="3871175"/>
            <a:ext cx="2501700" cy="7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742" name="Google Shape;1742;p115"/>
          <p:cNvSpPr txBox="1">
            <a:spLocks noGrp="1"/>
          </p:cNvSpPr>
          <p:nvPr>
            <p:ph type="title" idx="3"/>
          </p:nvPr>
        </p:nvSpPr>
        <p:spPr>
          <a:xfrm>
            <a:off x="5268974" y="1365400"/>
            <a:ext cx="2501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Smith</a:t>
            </a:r>
            <a:endParaRPr/>
          </a:p>
        </p:txBody>
      </p:sp>
      <p:pic>
        <p:nvPicPr>
          <p:cNvPr id="1743" name="Google Shape;1743;p115"/>
          <p:cNvPicPr preferRelativeResize="0"/>
          <p:nvPr/>
        </p:nvPicPr>
        <p:blipFill rotWithShape="1">
          <a:blip r:embed="rId3">
            <a:alphaModFix/>
          </a:blip>
          <a:srcRect l="19978" r="13270"/>
          <a:stretch/>
        </p:blipFill>
        <p:spPr>
          <a:xfrm>
            <a:off x="5524000" y="1879538"/>
            <a:ext cx="1991700" cy="1991700"/>
          </a:xfrm>
          <a:prstGeom prst="ellipse">
            <a:avLst/>
          </a:prstGeom>
          <a:noFill/>
          <a:ln w="9525" cap="flat" cmpd="sng">
            <a:solidFill>
              <a:schemeClr val="lt1"/>
            </a:solidFill>
            <a:prstDash val="solid"/>
            <a:round/>
            <a:headEnd type="none" w="sm" len="sm"/>
            <a:tailEnd type="none" w="sm" len="sm"/>
          </a:ln>
        </p:spPr>
      </p:pic>
      <p:pic>
        <p:nvPicPr>
          <p:cNvPr id="1744" name="Google Shape;1744;p115"/>
          <p:cNvPicPr preferRelativeResize="0"/>
          <p:nvPr/>
        </p:nvPicPr>
        <p:blipFill rotWithShape="1">
          <a:blip r:embed="rId4">
            <a:alphaModFix/>
          </a:blip>
          <a:srcRect l="36399" r="7619" b="16128"/>
          <a:stretch/>
        </p:blipFill>
        <p:spPr>
          <a:xfrm>
            <a:off x="1628300" y="1879601"/>
            <a:ext cx="1991700" cy="1991700"/>
          </a:xfrm>
          <a:prstGeom prst="ellipse">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38"/>
                                        </p:tgtEl>
                                        <p:attrNameLst>
                                          <p:attrName>style.visibility</p:attrName>
                                        </p:attrNameLst>
                                      </p:cBhvr>
                                      <p:to>
                                        <p:strVal val="visible"/>
                                      </p:to>
                                    </p:set>
                                    <p:anim calcmode="lin" valueType="num">
                                      <p:cBhvr additive="base">
                                        <p:cTn id="7" dur="1000"/>
                                        <p:tgtEl>
                                          <p:spTgt spid="173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740"/>
                                        </p:tgtEl>
                                        <p:attrNameLst>
                                          <p:attrName>style.visibility</p:attrName>
                                        </p:attrNameLst>
                                      </p:cBhvr>
                                      <p:to>
                                        <p:strVal val="visible"/>
                                      </p:to>
                                    </p:set>
                                    <p:anim calcmode="lin" valueType="num">
                                      <p:cBhvr additive="base">
                                        <p:cTn id="11" dur="1000"/>
                                        <p:tgtEl>
                                          <p:spTgt spid="1740"/>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741"/>
                                        </p:tgtEl>
                                        <p:attrNameLst>
                                          <p:attrName>style.visibility</p:attrName>
                                        </p:attrNameLst>
                                      </p:cBhvr>
                                      <p:to>
                                        <p:strVal val="visible"/>
                                      </p:to>
                                    </p:set>
                                    <p:anim calcmode="lin" valueType="num">
                                      <p:cBhvr additive="base">
                                        <p:cTn id="14" dur="1000"/>
                                        <p:tgtEl>
                                          <p:spTgt spid="1741"/>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744"/>
                                        </p:tgtEl>
                                        <p:attrNameLst>
                                          <p:attrName>style.visibility</p:attrName>
                                        </p:attrNameLst>
                                      </p:cBhvr>
                                      <p:to>
                                        <p:strVal val="visible"/>
                                      </p:to>
                                    </p:set>
                                    <p:anim calcmode="lin" valueType="num">
                                      <p:cBhvr additive="base">
                                        <p:cTn id="17" dur="1000"/>
                                        <p:tgtEl>
                                          <p:spTgt spid="1744"/>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1739"/>
                                        </p:tgtEl>
                                        <p:attrNameLst>
                                          <p:attrName>style.visibility</p:attrName>
                                        </p:attrNameLst>
                                      </p:cBhvr>
                                      <p:to>
                                        <p:strVal val="visible"/>
                                      </p:to>
                                    </p:set>
                                    <p:anim calcmode="lin" valueType="num">
                                      <p:cBhvr additive="base">
                                        <p:cTn id="20" dur="1000"/>
                                        <p:tgtEl>
                                          <p:spTgt spid="1739"/>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1742"/>
                                        </p:tgtEl>
                                        <p:attrNameLst>
                                          <p:attrName>style.visibility</p:attrName>
                                        </p:attrNameLst>
                                      </p:cBhvr>
                                      <p:to>
                                        <p:strVal val="visible"/>
                                      </p:to>
                                    </p:set>
                                    <p:anim calcmode="lin" valueType="num">
                                      <p:cBhvr additive="base">
                                        <p:cTn id="23" dur="1000"/>
                                        <p:tgtEl>
                                          <p:spTgt spid="1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743"/>
                                        </p:tgtEl>
                                        <p:attrNameLst>
                                          <p:attrName>style.visibility</p:attrName>
                                        </p:attrNameLst>
                                      </p:cBhvr>
                                      <p:to>
                                        <p:strVal val="visible"/>
                                      </p:to>
                                    </p:set>
                                    <p:anim calcmode="lin" valueType="num">
                                      <p:cBhvr additive="base">
                                        <p:cTn id="26" dur="1000"/>
                                        <p:tgtEl>
                                          <p:spTgt spid="17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116"/>
          <p:cNvSpPr txBox="1">
            <a:spLocks noGrp="1"/>
          </p:cNvSpPr>
          <p:nvPr>
            <p:ph type="title"/>
          </p:nvPr>
        </p:nvSpPr>
        <p:spPr>
          <a:xfrm>
            <a:off x="2057350" y="539505"/>
            <a:ext cx="5029200" cy="9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750" name="Google Shape;1750;p116"/>
          <p:cNvSpPr txBox="1">
            <a:spLocks noGrp="1"/>
          </p:cNvSpPr>
          <p:nvPr>
            <p:ph type="subTitle" idx="1"/>
          </p:nvPr>
        </p:nvSpPr>
        <p:spPr>
          <a:xfrm>
            <a:off x="2674000" y="1449455"/>
            <a:ext cx="3795900" cy="113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a:t>yourwebsite.com</a:t>
            </a:r>
            <a:endParaRPr/>
          </a:p>
        </p:txBody>
      </p:sp>
      <p:sp>
        <p:nvSpPr>
          <p:cNvPr id="1751" name="Google Shape;1751;p116"/>
          <p:cNvSpPr txBox="1"/>
          <p:nvPr/>
        </p:nvSpPr>
        <p:spPr>
          <a:xfrm>
            <a:off x="3176250" y="4281200"/>
            <a:ext cx="2791500" cy="32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lt1"/>
                </a:solidFill>
                <a:latin typeface="Fira Sans"/>
                <a:ea typeface="Fira Sans"/>
                <a:cs typeface="Fira Sans"/>
                <a:sym typeface="Fira Sans"/>
              </a:rPr>
              <a:t>Please keep this slide for attribution</a:t>
            </a:r>
            <a:endParaRPr sz="1200">
              <a:solidFill>
                <a:schemeClr val="lt1"/>
              </a:solidFill>
              <a:latin typeface="Fira Sans"/>
              <a:ea typeface="Fira Sans"/>
              <a:cs typeface="Fira Sans"/>
              <a:sym typeface="Fira Sans"/>
            </a:endParaRPr>
          </a:p>
        </p:txBody>
      </p:sp>
      <p:grpSp>
        <p:nvGrpSpPr>
          <p:cNvPr id="1752" name="Google Shape;1752;p116"/>
          <p:cNvGrpSpPr/>
          <p:nvPr/>
        </p:nvGrpSpPr>
        <p:grpSpPr>
          <a:xfrm>
            <a:off x="5217717" y="2899415"/>
            <a:ext cx="387661" cy="387661"/>
            <a:chOff x="1379798" y="1723250"/>
            <a:chExt cx="397887" cy="397887"/>
          </a:xfrm>
        </p:grpSpPr>
        <p:sp>
          <p:nvSpPr>
            <p:cNvPr id="1753" name="Google Shape;1753;p11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1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1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1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116"/>
          <p:cNvGrpSpPr/>
          <p:nvPr/>
        </p:nvGrpSpPr>
        <p:grpSpPr>
          <a:xfrm>
            <a:off x="3538496" y="2899415"/>
            <a:ext cx="387681" cy="387661"/>
            <a:chOff x="266768" y="1721375"/>
            <a:chExt cx="397907" cy="397887"/>
          </a:xfrm>
        </p:grpSpPr>
        <p:sp>
          <p:nvSpPr>
            <p:cNvPr id="1758" name="Google Shape;1758;p11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1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116"/>
          <p:cNvGrpSpPr/>
          <p:nvPr/>
        </p:nvGrpSpPr>
        <p:grpSpPr>
          <a:xfrm>
            <a:off x="4378127" y="2899415"/>
            <a:ext cx="387641" cy="387661"/>
            <a:chOff x="864491" y="1723250"/>
            <a:chExt cx="397866" cy="397887"/>
          </a:xfrm>
        </p:grpSpPr>
        <p:sp>
          <p:nvSpPr>
            <p:cNvPr id="1761" name="Google Shape;1761;p11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1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1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4" name="Google Shape;1764;p116"/>
          <p:cNvSpPr/>
          <p:nvPr/>
        </p:nvSpPr>
        <p:spPr>
          <a:xfrm>
            <a:off x="33987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16"/>
          <p:cNvSpPr/>
          <p:nvPr/>
        </p:nvSpPr>
        <p:spPr>
          <a:xfrm>
            <a:off x="42383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16"/>
          <p:cNvSpPr/>
          <p:nvPr/>
        </p:nvSpPr>
        <p:spPr>
          <a:xfrm>
            <a:off x="50779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1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premium icons</a:t>
            </a:r>
            <a:endParaRPr/>
          </a:p>
        </p:txBody>
      </p:sp>
      <p:grpSp>
        <p:nvGrpSpPr>
          <p:cNvPr id="1772" name="Google Shape;1772;p117"/>
          <p:cNvGrpSpPr/>
          <p:nvPr/>
        </p:nvGrpSpPr>
        <p:grpSpPr>
          <a:xfrm>
            <a:off x="1756738" y="1730175"/>
            <a:ext cx="379825" cy="432025"/>
            <a:chOff x="1756738" y="1730175"/>
            <a:chExt cx="379825" cy="432025"/>
          </a:xfrm>
        </p:grpSpPr>
        <p:sp>
          <p:nvSpPr>
            <p:cNvPr id="1773" name="Google Shape;1773;p117"/>
            <p:cNvSpPr/>
            <p:nvPr/>
          </p:nvSpPr>
          <p:spPr>
            <a:xfrm>
              <a:off x="1860888" y="1798525"/>
              <a:ext cx="31900" cy="30700"/>
            </a:xfrm>
            <a:custGeom>
              <a:avLst/>
              <a:gdLst/>
              <a:ahLst/>
              <a:cxnLst/>
              <a:rect l="l" t="t" r="r" b="b"/>
              <a:pathLst>
                <a:path w="1276" h="1228" extrusionOk="0">
                  <a:moveTo>
                    <a:pt x="715" y="1"/>
                  </a:moveTo>
                  <a:cubicBezTo>
                    <a:pt x="585" y="1"/>
                    <a:pt x="455" y="50"/>
                    <a:pt x="357" y="148"/>
                  </a:cubicBezTo>
                  <a:lnTo>
                    <a:pt x="0" y="513"/>
                  </a:lnTo>
                  <a:lnTo>
                    <a:pt x="714" y="1227"/>
                  </a:lnTo>
                  <a:lnTo>
                    <a:pt x="1080" y="870"/>
                  </a:lnTo>
                  <a:cubicBezTo>
                    <a:pt x="1276" y="674"/>
                    <a:pt x="1276" y="353"/>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17"/>
            <p:cNvSpPr/>
            <p:nvPr/>
          </p:nvSpPr>
          <p:spPr>
            <a:xfrm>
              <a:off x="1860888" y="1916725"/>
              <a:ext cx="31900" cy="30700"/>
            </a:xfrm>
            <a:custGeom>
              <a:avLst/>
              <a:gdLst/>
              <a:ahLst/>
              <a:cxnLst/>
              <a:rect l="l" t="t" r="r" b="b"/>
              <a:pathLst>
                <a:path w="1276" h="1228" extrusionOk="0">
                  <a:moveTo>
                    <a:pt x="715" y="1"/>
                  </a:moveTo>
                  <a:cubicBezTo>
                    <a:pt x="585" y="1"/>
                    <a:pt x="455" y="50"/>
                    <a:pt x="357" y="148"/>
                  </a:cubicBezTo>
                  <a:lnTo>
                    <a:pt x="0" y="505"/>
                  </a:lnTo>
                  <a:lnTo>
                    <a:pt x="714" y="1227"/>
                  </a:lnTo>
                  <a:lnTo>
                    <a:pt x="1080" y="862"/>
                  </a:lnTo>
                  <a:cubicBezTo>
                    <a:pt x="1276" y="665"/>
                    <a:pt x="1276" y="344"/>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17"/>
            <p:cNvSpPr/>
            <p:nvPr/>
          </p:nvSpPr>
          <p:spPr>
            <a:xfrm>
              <a:off x="2000488" y="2063825"/>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17"/>
            <p:cNvSpPr/>
            <p:nvPr/>
          </p:nvSpPr>
          <p:spPr>
            <a:xfrm>
              <a:off x="2032163" y="2033150"/>
              <a:ext cx="31925" cy="30700"/>
            </a:xfrm>
            <a:custGeom>
              <a:avLst/>
              <a:gdLst/>
              <a:ahLst/>
              <a:cxnLst/>
              <a:rect l="l" t="t" r="r" b="b"/>
              <a:pathLst>
                <a:path w="1277" h="1228" extrusionOk="0">
                  <a:moveTo>
                    <a:pt x="715" y="0"/>
                  </a:moveTo>
                  <a:cubicBezTo>
                    <a:pt x="585" y="0"/>
                    <a:pt x="456" y="49"/>
                    <a:pt x="357" y="148"/>
                  </a:cubicBezTo>
                  <a:lnTo>
                    <a:pt x="1" y="504"/>
                  </a:lnTo>
                  <a:lnTo>
                    <a:pt x="714" y="1227"/>
                  </a:lnTo>
                  <a:lnTo>
                    <a:pt x="1080" y="870"/>
                  </a:lnTo>
                  <a:cubicBezTo>
                    <a:pt x="1276" y="665"/>
                    <a:pt x="1276" y="344"/>
                    <a:pt x="1080" y="148"/>
                  </a:cubicBezTo>
                  <a:cubicBezTo>
                    <a:pt x="977" y="49"/>
                    <a:pt x="846"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17"/>
            <p:cNvSpPr/>
            <p:nvPr/>
          </p:nvSpPr>
          <p:spPr>
            <a:xfrm>
              <a:off x="1829213" y="2063825"/>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17"/>
            <p:cNvSpPr/>
            <p:nvPr/>
          </p:nvSpPr>
          <p:spPr>
            <a:xfrm>
              <a:off x="1860888" y="2033150"/>
              <a:ext cx="31900" cy="30700"/>
            </a:xfrm>
            <a:custGeom>
              <a:avLst/>
              <a:gdLst/>
              <a:ahLst/>
              <a:cxnLst/>
              <a:rect l="l" t="t" r="r" b="b"/>
              <a:pathLst>
                <a:path w="1276" h="1228" extrusionOk="0">
                  <a:moveTo>
                    <a:pt x="715" y="0"/>
                  </a:moveTo>
                  <a:cubicBezTo>
                    <a:pt x="585" y="0"/>
                    <a:pt x="455" y="49"/>
                    <a:pt x="357" y="148"/>
                  </a:cubicBezTo>
                  <a:lnTo>
                    <a:pt x="0" y="504"/>
                  </a:lnTo>
                  <a:lnTo>
                    <a:pt x="714" y="1227"/>
                  </a:lnTo>
                  <a:lnTo>
                    <a:pt x="1080" y="870"/>
                  </a:lnTo>
                  <a:cubicBezTo>
                    <a:pt x="1276" y="665"/>
                    <a:pt x="1276" y="344"/>
                    <a:pt x="1080" y="148"/>
                  </a:cubicBezTo>
                  <a:cubicBezTo>
                    <a:pt x="977" y="49"/>
                    <a:pt x="845"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17"/>
            <p:cNvSpPr/>
            <p:nvPr/>
          </p:nvSpPr>
          <p:spPr>
            <a:xfrm>
              <a:off x="1829213" y="1947400"/>
              <a:ext cx="31700" cy="30450"/>
            </a:xfrm>
            <a:custGeom>
              <a:avLst/>
              <a:gdLst/>
              <a:ahLst/>
              <a:cxnLst/>
              <a:rect l="l" t="t" r="r" b="b"/>
              <a:pathLst>
                <a:path w="1268" h="1218" extrusionOk="0">
                  <a:moveTo>
                    <a:pt x="554" y="0"/>
                  </a:moveTo>
                  <a:lnTo>
                    <a:pt x="197" y="357"/>
                  </a:lnTo>
                  <a:cubicBezTo>
                    <a:pt x="0" y="553"/>
                    <a:pt x="0" y="875"/>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17"/>
            <p:cNvSpPr/>
            <p:nvPr/>
          </p:nvSpPr>
          <p:spPr>
            <a:xfrm>
              <a:off x="1829213" y="1829200"/>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17"/>
            <p:cNvSpPr/>
            <p:nvPr/>
          </p:nvSpPr>
          <p:spPr>
            <a:xfrm>
              <a:off x="2000488" y="1829200"/>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7"/>
            <p:cNvSpPr/>
            <p:nvPr/>
          </p:nvSpPr>
          <p:spPr>
            <a:xfrm>
              <a:off x="2032163" y="1798525"/>
              <a:ext cx="31925" cy="30700"/>
            </a:xfrm>
            <a:custGeom>
              <a:avLst/>
              <a:gdLst/>
              <a:ahLst/>
              <a:cxnLst/>
              <a:rect l="l" t="t" r="r" b="b"/>
              <a:pathLst>
                <a:path w="1277" h="1228" extrusionOk="0">
                  <a:moveTo>
                    <a:pt x="715" y="1"/>
                  </a:moveTo>
                  <a:cubicBezTo>
                    <a:pt x="585" y="1"/>
                    <a:pt x="456" y="50"/>
                    <a:pt x="357" y="148"/>
                  </a:cubicBezTo>
                  <a:lnTo>
                    <a:pt x="1" y="513"/>
                  </a:lnTo>
                  <a:lnTo>
                    <a:pt x="714" y="1227"/>
                  </a:lnTo>
                  <a:lnTo>
                    <a:pt x="1080" y="870"/>
                  </a:lnTo>
                  <a:cubicBezTo>
                    <a:pt x="1276" y="674"/>
                    <a:pt x="1276" y="353"/>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17"/>
            <p:cNvSpPr/>
            <p:nvPr/>
          </p:nvSpPr>
          <p:spPr>
            <a:xfrm>
              <a:off x="2000488" y="1947400"/>
              <a:ext cx="31700" cy="30450"/>
            </a:xfrm>
            <a:custGeom>
              <a:avLst/>
              <a:gdLst/>
              <a:ahLst/>
              <a:cxnLst/>
              <a:rect l="l" t="t" r="r" b="b"/>
              <a:pathLst>
                <a:path w="1268" h="1218" extrusionOk="0">
                  <a:moveTo>
                    <a:pt x="554" y="0"/>
                  </a:moveTo>
                  <a:lnTo>
                    <a:pt x="197" y="357"/>
                  </a:lnTo>
                  <a:cubicBezTo>
                    <a:pt x="1" y="553"/>
                    <a:pt x="1" y="875"/>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17"/>
            <p:cNvSpPr/>
            <p:nvPr/>
          </p:nvSpPr>
          <p:spPr>
            <a:xfrm>
              <a:off x="1756738" y="1730175"/>
              <a:ext cx="379825" cy="432025"/>
            </a:xfrm>
            <a:custGeom>
              <a:avLst/>
              <a:gdLst/>
              <a:ahLst/>
              <a:cxnLst/>
              <a:rect l="l" t="t" r="r" b="b"/>
              <a:pathLst>
                <a:path w="15193" h="17281" extrusionOk="0">
                  <a:moveTo>
                    <a:pt x="7598" y="2611"/>
                  </a:moveTo>
                  <a:cubicBezTo>
                    <a:pt x="7875" y="2611"/>
                    <a:pt x="8100" y="2839"/>
                    <a:pt x="8100" y="3114"/>
                  </a:cubicBezTo>
                  <a:lnTo>
                    <a:pt x="8100" y="4131"/>
                  </a:lnTo>
                  <a:cubicBezTo>
                    <a:pt x="8100" y="4406"/>
                    <a:pt x="7875" y="4634"/>
                    <a:pt x="7598" y="4634"/>
                  </a:cubicBezTo>
                  <a:cubicBezTo>
                    <a:pt x="7578" y="4634"/>
                    <a:pt x="7558" y="4633"/>
                    <a:pt x="7538" y="4630"/>
                  </a:cubicBezTo>
                  <a:cubicBezTo>
                    <a:pt x="7280" y="4603"/>
                    <a:pt x="7083" y="4372"/>
                    <a:pt x="7083" y="4113"/>
                  </a:cubicBezTo>
                  <a:lnTo>
                    <a:pt x="7083" y="3132"/>
                  </a:lnTo>
                  <a:cubicBezTo>
                    <a:pt x="7083" y="2873"/>
                    <a:pt x="7280" y="2641"/>
                    <a:pt x="7538" y="2614"/>
                  </a:cubicBezTo>
                  <a:cubicBezTo>
                    <a:pt x="7558" y="2612"/>
                    <a:pt x="7578" y="2611"/>
                    <a:pt x="7598" y="2611"/>
                  </a:cubicBezTo>
                  <a:close/>
                  <a:moveTo>
                    <a:pt x="4881" y="1726"/>
                  </a:moveTo>
                  <a:cubicBezTo>
                    <a:pt x="5270" y="1726"/>
                    <a:pt x="5660" y="1874"/>
                    <a:pt x="5959" y="2168"/>
                  </a:cubicBezTo>
                  <a:cubicBezTo>
                    <a:pt x="6548" y="2766"/>
                    <a:pt x="6548" y="3729"/>
                    <a:pt x="5959" y="4318"/>
                  </a:cubicBezTo>
                  <a:cubicBezTo>
                    <a:pt x="5772" y="4505"/>
                    <a:pt x="4924" y="5353"/>
                    <a:pt x="4523" y="5745"/>
                  </a:cubicBezTo>
                  <a:cubicBezTo>
                    <a:pt x="4229" y="6044"/>
                    <a:pt x="3841" y="6194"/>
                    <a:pt x="3451" y="6194"/>
                  </a:cubicBezTo>
                  <a:cubicBezTo>
                    <a:pt x="3062" y="6194"/>
                    <a:pt x="2672" y="6044"/>
                    <a:pt x="2373" y="5745"/>
                  </a:cubicBezTo>
                  <a:cubicBezTo>
                    <a:pt x="1784" y="5157"/>
                    <a:pt x="1784" y="4193"/>
                    <a:pt x="2373" y="3604"/>
                  </a:cubicBezTo>
                  <a:lnTo>
                    <a:pt x="3809" y="2168"/>
                  </a:lnTo>
                  <a:cubicBezTo>
                    <a:pt x="4104" y="1874"/>
                    <a:pt x="4492" y="1726"/>
                    <a:pt x="4881" y="1726"/>
                  </a:cubicBezTo>
                  <a:close/>
                  <a:moveTo>
                    <a:pt x="11736" y="1726"/>
                  </a:moveTo>
                  <a:cubicBezTo>
                    <a:pt x="12126" y="1726"/>
                    <a:pt x="12516" y="1874"/>
                    <a:pt x="12811" y="2168"/>
                  </a:cubicBezTo>
                  <a:cubicBezTo>
                    <a:pt x="13399" y="2766"/>
                    <a:pt x="13399" y="3729"/>
                    <a:pt x="12811" y="4318"/>
                  </a:cubicBezTo>
                  <a:lnTo>
                    <a:pt x="11374" y="5745"/>
                  </a:lnTo>
                  <a:cubicBezTo>
                    <a:pt x="11080" y="6044"/>
                    <a:pt x="10692" y="6194"/>
                    <a:pt x="10304" y="6194"/>
                  </a:cubicBezTo>
                  <a:cubicBezTo>
                    <a:pt x="9916" y="6194"/>
                    <a:pt x="9528" y="6044"/>
                    <a:pt x="9233" y="5745"/>
                  </a:cubicBezTo>
                  <a:cubicBezTo>
                    <a:pt x="8636" y="5157"/>
                    <a:pt x="8636" y="4193"/>
                    <a:pt x="9233" y="3604"/>
                  </a:cubicBezTo>
                  <a:lnTo>
                    <a:pt x="10661" y="2168"/>
                  </a:lnTo>
                  <a:cubicBezTo>
                    <a:pt x="10955" y="1874"/>
                    <a:pt x="11345" y="1726"/>
                    <a:pt x="11736" y="1726"/>
                  </a:cubicBezTo>
                  <a:close/>
                  <a:moveTo>
                    <a:pt x="7600" y="5617"/>
                  </a:moveTo>
                  <a:cubicBezTo>
                    <a:pt x="7876" y="5617"/>
                    <a:pt x="8100" y="5837"/>
                    <a:pt x="8100" y="6120"/>
                  </a:cubicBezTo>
                  <a:lnTo>
                    <a:pt x="8100" y="7637"/>
                  </a:lnTo>
                  <a:cubicBezTo>
                    <a:pt x="8100" y="7924"/>
                    <a:pt x="7868" y="8147"/>
                    <a:pt x="7586" y="8147"/>
                  </a:cubicBezTo>
                  <a:cubicBezTo>
                    <a:pt x="7570" y="8147"/>
                    <a:pt x="7554" y="8147"/>
                    <a:pt x="7538" y="8145"/>
                  </a:cubicBezTo>
                  <a:cubicBezTo>
                    <a:pt x="7280" y="8109"/>
                    <a:pt x="7083" y="7886"/>
                    <a:pt x="7083" y="7628"/>
                  </a:cubicBezTo>
                  <a:lnTo>
                    <a:pt x="7083" y="6129"/>
                  </a:lnTo>
                  <a:cubicBezTo>
                    <a:pt x="7083" y="5870"/>
                    <a:pt x="7280" y="5647"/>
                    <a:pt x="7538" y="5620"/>
                  </a:cubicBezTo>
                  <a:cubicBezTo>
                    <a:pt x="7559" y="5618"/>
                    <a:pt x="7580" y="5617"/>
                    <a:pt x="7600" y="5617"/>
                  </a:cubicBezTo>
                  <a:close/>
                  <a:moveTo>
                    <a:pt x="4881" y="6448"/>
                  </a:moveTo>
                  <a:cubicBezTo>
                    <a:pt x="5270" y="6448"/>
                    <a:pt x="5660" y="6597"/>
                    <a:pt x="5959" y="6896"/>
                  </a:cubicBezTo>
                  <a:cubicBezTo>
                    <a:pt x="6548" y="7485"/>
                    <a:pt x="6548" y="8448"/>
                    <a:pt x="5959" y="9046"/>
                  </a:cubicBezTo>
                  <a:cubicBezTo>
                    <a:pt x="5772" y="9233"/>
                    <a:pt x="4924" y="10081"/>
                    <a:pt x="4523" y="10473"/>
                  </a:cubicBezTo>
                  <a:cubicBezTo>
                    <a:pt x="4229" y="10772"/>
                    <a:pt x="3841" y="10922"/>
                    <a:pt x="3451" y="10922"/>
                  </a:cubicBezTo>
                  <a:cubicBezTo>
                    <a:pt x="3062" y="10922"/>
                    <a:pt x="2672" y="10772"/>
                    <a:pt x="2373" y="10473"/>
                  </a:cubicBezTo>
                  <a:cubicBezTo>
                    <a:pt x="1784" y="9885"/>
                    <a:pt x="1784" y="8921"/>
                    <a:pt x="2373" y="8324"/>
                  </a:cubicBezTo>
                  <a:lnTo>
                    <a:pt x="3809" y="6896"/>
                  </a:lnTo>
                  <a:cubicBezTo>
                    <a:pt x="4104" y="6597"/>
                    <a:pt x="4492" y="6448"/>
                    <a:pt x="4881" y="6448"/>
                  </a:cubicBezTo>
                  <a:close/>
                  <a:moveTo>
                    <a:pt x="11736" y="6448"/>
                  </a:moveTo>
                  <a:cubicBezTo>
                    <a:pt x="12126" y="6448"/>
                    <a:pt x="12516" y="6597"/>
                    <a:pt x="12811" y="6896"/>
                  </a:cubicBezTo>
                  <a:cubicBezTo>
                    <a:pt x="13399" y="7485"/>
                    <a:pt x="13399" y="8448"/>
                    <a:pt x="12811" y="9046"/>
                  </a:cubicBezTo>
                  <a:cubicBezTo>
                    <a:pt x="12811" y="9046"/>
                    <a:pt x="11383" y="10465"/>
                    <a:pt x="11374" y="10473"/>
                  </a:cubicBezTo>
                  <a:cubicBezTo>
                    <a:pt x="11080" y="10772"/>
                    <a:pt x="10692" y="10922"/>
                    <a:pt x="10304" y="10922"/>
                  </a:cubicBezTo>
                  <a:cubicBezTo>
                    <a:pt x="9916" y="10922"/>
                    <a:pt x="9528" y="10772"/>
                    <a:pt x="9233" y="10473"/>
                  </a:cubicBezTo>
                  <a:cubicBezTo>
                    <a:pt x="8636" y="9885"/>
                    <a:pt x="8636" y="8921"/>
                    <a:pt x="9233" y="8324"/>
                  </a:cubicBezTo>
                  <a:lnTo>
                    <a:pt x="10661" y="6896"/>
                  </a:lnTo>
                  <a:cubicBezTo>
                    <a:pt x="10955" y="6597"/>
                    <a:pt x="11345" y="6448"/>
                    <a:pt x="11736" y="6448"/>
                  </a:cubicBezTo>
                  <a:close/>
                  <a:moveTo>
                    <a:pt x="7598" y="9159"/>
                  </a:moveTo>
                  <a:cubicBezTo>
                    <a:pt x="7875" y="9159"/>
                    <a:pt x="8100" y="9387"/>
                    <a:pt x="8100" y="9662"/>
                  </a:cubicBezTo>
                  <a:lnTo>
                    <a:pt x="8100" y="11187"/>
                  </a:lnTo>
                  <a:cubicBezTo>
                    <a:pt x="8100" y="11462"/>
                    <a:pt x="7875" y="11690"/>
                    <a:pt x="7598" y="11690"/>
                  </a:cubicBezTo>
                  <a:cubicBezTo>
                    <a:pt x="7578" y="11690"/>
                    <a:pt x="7558" y="11689"/>
                    <a:pt x="7538" y="11687"/>
                  </a:cubicBezTo>
                  <a:cubicBezTo>
                    <a:pt x="7280" y="11660"/>
                    <a:pt x="7083" y="11428"/>
                    <a:pt x="7083" y="11169"/>
                  </a:cubicBezTo>
                  <a:lnTo>
                    <a:pt x="7083" y="9680"/>
                  </a:lnTo>
                  <a:cubicBezTo>
                    <a:pt x="7083" y="9421"/>
                    <a:pt x="7280" y="9189"/>
                    <a:pt x="7538" y="9162"/>
                  </a:cubicBezTo>
                  <a:cubicBezTo>
                    <a:pt x="7558" y="9160"/>
                    <a:pt x="7578" y="9159"/>
                    <a:pt x="7598" y="9159"/>
                  </a:cubicBezTo>
                  <a:close/>
                  <a:moveTo>
                    <a:pt x="7598" y="12700"/>
                  </a:moveTo>
                  <a:cubicBezTo>
                    <a:pt x="7875" y="12700"/>
                    <a:pt x="8100" y="12929"/>
                    <a:pt x="8100" y="13212"/>
                  </a:cubicBezTo>
                  <a:lnTo>
                    <a:pt x="8100" y="14220"/>
                  </a:lnTo>
                  <a:cubicBezTo>
                    <a:pt x="8100" y="14503"/>
                    <a:pt x="7876" y="14724"/>
                    <a:pt x="7600" y="14724"/>
                  </a:cubicBezTo>
                  <a:cubicBezTo>
                    <a:pt x="7580" y="14724"/>
                    <a:pt x="7559" y="14722"/>
                    <a:pt x="7538" y="14720"/>
                  </a:cubicBezTo>
                  <a:cubicBezTo>
                    <a:pt x="7280" y="14693"/>
                    <a:pt x="7083" y="14470"/>
                    <a:pt x="7083" y="14211"/>
                  </a:cubicBezTo>
                  <a:lnTo>
                    <a:pt x="7083" y="13221"/>
                  </a:lnTo>
                  <a:cubicBezTo>
                    <a:pt x="7083" y="12962"/>
                    <a:pt x="7280" y="12730"/>
                    <a:pt x="7538" y="12704"/>
                  </a:cubicBezTo>
                  <a:cubicBezTo>
                    <a:pt x="7558" y="12701"/>
                    <a:pt x="7578" y="12700"/>
                    <a:pt x="7598" y="12700"/>
                  </a:cubicBezTo>
                  <a:close/>
                  <a:moveTo>
                    <a:pt x="4881" y="11111"/>
                  </a:moveTo>
                  <a:cubicBezTo>
                    <a:pt x="5270" y="11111"/>
                    <a:pt x="5660" y="11259"/>
                    <a:pt x="5959" y="11553"/>
                  </a:cubicBezTo>
                  <a:cubicBezTo>
                    <a:pt x="6548" y="12142"/>
                    <a:pt x="6548" y="13105"/>
                    <a:pt x="5959" y="13703"/>
                  </a:cubicBezTo>
                  <a:cubicBezTo>
                    <a:pt x="5772" y="13890"/>
                    <a:pt x="4924" y="14738"/>
                    <a:pt x="4523" y="15130"/>
                  </a:cubicBezTo>
                  <a:cubicBezTo>
                    <a:pt x="4229" y="15429"/>
                    <a:pt x="3841" y="15579"/>
                    <a:pt x="3451" y="15579"/>
                  </a:cubicBezTo>
                  <a:cubicBezTo>
                    <a:pt x="3062" y="15579"/>
                    <a:pt x="2672" y="15429"/>
                    <a:pt x="2373" y="15130"/>
                  </a:cubicBezTo>
                  <a:cubicBezTo>
                    <a:pt x="1784" y="14541"/>
                    <a:pt x="1784" y="13578"/>
                    <a:pt x="2373" y="12989"/>
                  </a:cubicBezTo>
                  <a:cubicBezTo>
                    <a:pt x="2382" y="12980"/>
                    <a:pt x="3800" y="11562"/>
                    <a:pt x="3809" y="11553"/>
                  </a:cubicBezTo>
                  <a:cubicBezTo>
                    <a:pt x="4104" y="11259"/>
                    <a:pt x="4492" y="11111"/>
                    <a:pt x="4881" y="11111"/>
                  </a:cubicBezTo>
                  <a:close/>
                  <a:moveTo>
                    <a:pt x="11736" y="11111"/>
                  </a:moveTo>
                  <a:cubicBezTo>
                    <a:pt x="12126" y="11111"/>
                    <a:pt x="12516" y="11259"/>
                    <a:pt x="12811" y="11553"/>
                  </a:cubicBezTo>
                  <a:cubicBezTo>
                    <a:pt x="13399" y="12142"/>
                    <a:pt x="13399" y="13105"/>
                    <a:pt x="12811" y="13703"/>
                  </a:cubicBezTo>
                  <a:lnTo>
                    <a:pt x="11374" y="15130"/>
                  </a:lnTo>
                  <a:cubicBezTo>
                    <a:pt x="11080" y="15429"/>
                    <a:pt x="10692" y="15579"/>
                    <a:pt x="10304" y="15579"/>
                  </a:cubicBezTo>
                  <a:cubicBezTo>
                    <a:pt x="9916" y="15579"/>
                    <a:pt x="9528" y="15429"/>
                    <a:pt x="9233" y="15130"/>
                  </a:cubicBezTo>
                  <a:cubicBezTo>
                    <a:pt x="8636" y="14541"/>
                    <a:pt x="8636" y="13578"/>
                    <a:pt x="9233" y="12989"/>
                  </a:cubicBezTo>
                  <a:cubicBezTo>
                    <a:pt x="9233" y="12980"/>
                    <a:pt x="10652" y="11562"/>
                    <a:pt x="10661" y="11553"/>
                  </a:cubicBezTo>
                  <a:cubicBezTo>
                    <a:pt x="10955" y="11259"/>
                    <a:pt x="11345" y="11111"/>
                    <a:pt x="11736" y="11111"/>
                  </a:cubicBezTo>
                  <a:close/>
                  <a:moveTo>
                    <a:pt x="1517" y="0"/>
                  </a:moveTo>
                  <a:cubicBezTo>
                    <a:pt x="678" y="0"/>
                    <a:pt x="0" y="678"/>
                    <a:pt x="0" y="1517"/>
                  </a:cubicBezTo>
                  <a:lnTo>
                    <a:pt x="0" y="15764"/>
                  </a:lnTo>
                  <a:cubicBezTo>
                    <a:pt x="0" y="16602"/>
                    <a:pt x="678" y="17280"/>
                    <a:pt x="1517" y="17280"/>
                  </a:cubicBezTo>
                  <a:lnTo>
                    <a:pt x="6628" y="17280"/>
                  </a:lnTo>
                  <a:cubicBezTo>
                    <a:pt x="6851" y="17280"/>
                    <a:pt x="7048" y="17137"/>
                    <a:pt x="7110" y="16932"/>
                  </a:cubicBezTo>
                  <a:cubicBezTo>
                    <a:pt x="7182" y="16691"/>
                    <a:pt x="7387" y="16571"/>
                    <a:pt x="7592" y="16571"/>
                  </a:cubicBezTo>
                  <a:cubicBezTo>
                    <a:pt x="7797" y="16571"/>
                    <a:pt x="8002" y="16691"/>
                    <a:pt x="8074" y="16932"/>
                  </a:cubicBezTo>
                  <a:cubicBezTo>
                    <a:pt x="8145" y="17137"/>
                    <a:pt x="8341" y="17280"/>
                    <a:pt x="8564" y="17280"/>
                  </a:cubicBezTo>
                  <a:lnTo>
                    <a:pt x="13667" y="17280"/>
                  </a:lnTo>
                  <a:cubicBezTo>
                    <a:pt x="14506" y="17280"/>
                    <a:pt x="15193" y="16602"/>
                    <a:pt x="15193" y="15764"/>
                  </a:cubicBezTo>
                  <a:lnTo>
                    <a:pt x="15193" y="1517"/>
                  </a:lnTo>
                  <a:cubicBezTo>
                    <a:pt x="15193" y="678"/>
                    <a:pt x="14506" y="0"/>
                    <a:pt x="13667" y="0"/>
                  </a:cubicBezTo>
                  <a:lnTo>
                    <a:pt x="8564" y="0"/>
                  </a:lnTo>
                  <a:cubicBezTo>
                    <a:pt x="8341" y="0"/>
                    <a:pt x="8145" y="143"/>
                    <a:pt x="8074" y="357"/>
                  </a:cubicBezTo>
                  <a:cubicBezTo>
                    <a:pt x="7998" y="589"/>
                    <a:pt x="7795" y="705"/>
                    <a:pt x="7592" y="705"/>
                  </a:cubicBezTo>
                  <a:cubicBezTo>
                    <a:pt x="7389" y="705"/>
                    <a:pt x="7186" y="589"/>
                    <a:pt x="7110" y="357"/>
                  </a:cubicBezTo>
                  <a:cubicBezTo>
                    <a:pt x="7048" y="143"/>
                    <a:pt x="6851" y="0"/>
                    <a:pt x="6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17"/>
            <p:cNvSpPr/>
            <p:nvPr/>
          </p:nvSpPr>
          <p:spPr>
            <a:xfrm>
              <a:off x="2032163" y="1916725"/>
              <a:ext cx="31925" cy="30700"/>
            </a:xfrm>
            <a:custGeom>
              <a:avLst/>
              <a:gdLst/>
              <a:ahLst/>
              <a:cxnLst/>
              <a:rect l="l" t="t" r="r" b="b"/>
              <a:pathLst>
                <a:path w="1277" h="1228" extrusionOk="0">
                  <a:moveTo>
                    <a:pt x="715" y="1"/>
                  </a:moveTo>
                  <a:cubicBezTo>
                    <a:pt x="585" y="1"/>
                    <a:pt x="456" y="50"/>
                    <a:pt x="357" y="148"/>
                  </a:cubicBezTo>
                  <a:lnTo>
                    <a:pt x="1" y="505"/>
                  </a:lnTo>
                  <a:lnTo>
                    <a:pt x="714" y="1227"/>
                  </a:lnTo>
                  <a:lnTo>
                    <a:pt x="1080" y="862"/>
                  </a:lnTo>
                  <a:cubicBezTo>
                    <a:pt x="1276" y="665"/>
                    <a:pt x="1276" y="344"/>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117"/>
          <p:cNvGrpSpPr/>
          <p:nvPr/>
        </p:nvGrpSpPr>
        <p:grpSpPr>
          <a:xfrm>
            <a:off x="2377638" y="1730175"/>
            <a:ext cx="304000" cy="432025"/>
            <a:chOff x="2377638" y="1730175"/>
            <a:chExt cx="304000" cy="432025"/>
          </a:xfrm>
        </p:grpSpPr>
        <p:sp>
          <p:nvSpPr>
            <p:cNvPr id="1787" name="Google Shape;1787;p117"/>
            <p:cNvSpPr/>
            <p:nvPr/>
          </p:nvSpPr>
          <p:spPr>
            <a:xfrm>
              <a:off x="2478888" y="1765625"/>
              <a:ext cx="25225" cy="25225"/>
            </a:xfrm>
            <a:custGeom>
              <a:avLst/>
              <a:gdLst/>
              <a:ahLst/>
              <a:cxnLst/>
              <a:rect l="l" t="t" r="r" b="b"/>
              <a:pathLst>
                <a:path w="1009" h="1009" extrusionOk="0">
                  <a:moveTo>
                    <a:pt x="500" y="1"/>
                  </a:moveTo>
                  <a:cubicBezTo>
                    <a:pt x="223" y="1"/>
                    <a:pt x="0" y="224"/>
                    <a:pt x="0" y="509"/>
                  </a:cubicBezTo>
                  <a:cubicBezTo>
                    <a:pt x="0" y="786"/>
                    <a:pt x="223" y="1009"/>
                    <a:pt x="500" y="1009"/>
                  </a:cubicBezTo>
                  <a:cubicBezTo>
                    <a:pt x="785" y="1009"/>
                    <a:pt x="1009" y="786"/>
                    <a:pt x="1009" y="509"/>
                  </a:cubicBezTo>
                  <a:cubicBezTo>
                    <a:pt x="1009"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17"/>
            <p:cNvSpPr/>
            <p:nvPr/>
          </p:nvSpPr>
          <p:spPr>
            <a:xfrm>
              <a:off x="2428263" y="1748000"/>
              <a:ext cx="25225" cy="25225"/>
            </a:xfrm>
            <a:custGeom>
              <a:avLst/>
              <a:gdLst/>
              <a:ahLst/>
              <a:cxnLst/>
              <a:rect l="l" t="t" r="r" b="b"/>
              <a:pathLst>
                <a:path w="1009" h="1009" extrusionOk="0">
                  <a:moveTo>
                    <a:pt x="500" y="1"/>
                  </a:moveTo>
                  <a:cubicBezTo>
                    <a:pt x="223" y="1"/>
                    <a:pt x="0" y="224"/>
                    <a:pt x="0" y="500"/>
                  </a:cubicBezTo>
                  <a:cubicBezTo>
                    <a:pt x="0" y="786"/>
                    <a:pt x="223" y="1009"/>
                    <a:pt x="500" y="1009"/>
                  </a:cubicBezTo>
                  <a:cubicBezTo>
                    <a:pt x="785" y="1009"/>
                    <a:pt x="1008" y="786"/>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17"/>
            <p:cNvSpPr/>
            <p:nvPr/>
          </p:nvSpPr>
          <p:spPr>
            <a:xfrm>
              <a:off x="2428263" y="1785925"/>
              <a:ext cx="25225" cy="25225"/>
            </a:xfrm>
            <a:custGeom>
              <a:avLst/>
              <a:gdLst/>
              <a:ahLst/>
              <a:cxnLst/>
              <a:rect l="l" t="t" r="r" b="b"/>
              <a:pathLst>
                <a:path w="1009" h="1009" extrusionOk="0">
                  <a:moveTo>
                    <a:pt x="500" y="0"/>
                  </a:moveTo>
                  <a:cubicBezTo>
                    <a:pt x="223" y="0"/>
                    <a:pt x="0" y="224"/>
                    <a:pt x="0" y="509"/>
                  </a:cubicBezTo>
                  <a:cubicBezTo>
                    <a:pt x="0" y="786"/>
                    <a:pt x="223" y="1009"/>
                    <a:pt x="500" y="1009"/>
                  </a:cubicBezTo>
                  <a:cubicBezTo>
                    <a:pt x="785" y="1009"/>
                    <a:pt x="1008" y="786"/>
                    <a:pt x="1008" y="509"/>
                  </a:cubicBezTo>
                  <a:cubicBezTo>
                    <a:pt x="1008" y="224"/>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17"/>
            <p:cNvSpPr/>
            <p:nvPr/>
          </p:nvSpPr>
          <p:spPr>
            <a:xfrm>
              <a:off x="2377638" y="1730175"/>
              <a:ext cx="25225" cy="25450"/>
            </a:xfrm>
            <a:custGeom>
              <a:avLst/>
              <a:gdLst/>
              <a:ahLst/>
              <a:cxnLst/>
              <a:rect l="l" t="t" r="r" b="b"/>
              <a:pathLst>
                <a:path w="1009" h="1018" extrusionOk="0">
                  <a:moveTo>
                    <a:pt x="500" y="0"/>
                  </a:moveTo>
                  <a:cubicBezTo>
                    <a:pt x="223" y="0"/>
                    <a:pt x="0" y="223"/>
                    <a:pt x="0" y="509"/>
                  </a:cubicBezTo>
                  <a:cubicBezTo>
                    <a:pt x="0" y="785"/>
                    <a:pt x="223" y="1017"/>
                    <a:pt x="500" y="1017"/>
                  </a:cubicBezTo>
                  <a:cubicBezTo>
                    <a:pt x="785" y="1017"/>
                    <a:pt x="1008" y="785"/>
                    <a:pt x="1008" y="509"/>
                  </a:cubicBezTo>
                  <a:cubicBezTo>
                    <a:pt x="1008" y="223"/>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17"/>
            <p:cNvSpPr/>
            <p:nvPr/>
          </p:nvSpPr>
          <p:spPr>
            <a:xfrm>
              <a:off x="2377638" y="1806900"/>
              <a:ext cx="25225" cy="25450"/>
            </a:xfrm>
            <a:custGeom>
              <a:avLst/>
              <a:gdLst/>
              <a:ahLst/>
              <a:cxnLst/>
              <a:rect l="l" t="t" r="r" b="b"/>
              <a:pathLst>
                <a:path w="1009" h="1018" extrusionOk="0">
                  <a:moveTo>
                    <a:pt x="500" y="0"/>
                  </a:moveTo>
                  <a:cubicBezTo>
                    <a:pt x="223" y="0"/>
                    <a:pt x="0" y="232"/>
                    <a:pt x="0" y="509"/>
                  </a:cubicBezTo>
                  <a:cubicBezTo>
                    <a:pt x="0" y="785"/>
                    <a:pt x="223" y="1017"/>
                    <a:pt x="500" y="1017"/>
                  </a:cubicBezTo>
                  <a:cubicBezTo>
                    <a:pt x="785" y="1017"/>
                    <a:pt x="1008" y="785"/>
                    <a:pt x="1008" y="509"/>
                  </a:cubicBezTo>
                  <a:cubicBezTo>
                    <a:pt x="1008" y="232"/>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17"/>
            <p:cNvSpPr/>
            <p:nvPr/>
          </p:nvSpPr>
          <p:spPr>
            <a:xfrm>
              <a:off x="2453913" y="1934025"/>
              <a:ext cx="227725" cy="151225"/>
            </a:xfrm>
            <a:custGeom>
              <a:avLst/>
              <a:gdLst/>
              <a:ahLst/>
              <a:cxnLst/>
              <a:rect l="l" t="t" r="r" b="b"/>
              <a:pathLst>
                <a:path w="9109" h="6049" extrusionOk="0">
                  <a:moveTo>
                    <a:pt x="4556" y="1531"/>
                  </a:moveTo>
                  <a:cubicBezTo>
                    <a:pt x="4833" y="1531"/>
                    <a:pt x="5059" y="1759"/>
                    <a:pt x="5059" y="2034"/>
                  </a:cubicBezTo>
                  <a:lnTo>
                    <a:pt x="5059" y="2543"/>
                  </a:lnTo>
                  <a:lnTo>
                    <a:pt x="5567" y="2543"/>
                  </a:lnTo>
                  <a:cubicBezTo>
                    <a:pt x="5870" y="2543"/>
                    <a:pt x="6102" y="2801"/>
                    <a:pt x="6076" y="3105"/>
                  </a:cubicBezTo>
                  <a:cubicBezTo>
                    <a:pt x="6040" y="3363"/>
                    <a:pt x="5817" y="3551"/>
                    <a:pt x="5558" y="3551"/>
                  </a:cubicBezTo>
                  <a:lnTo>
                    <a:pt x="5059" y="3551"/>
                  </a:lnTo>
                  <a:lnTo>
                    <a:pt x="5059" y="4050"/>
                  </a:lnTo>
                  <a:cubicBezTo>
                    <a:pt x="5059" y="4309"/>
                    <a:pt x="4871" y="4532"/>
                    <a:pt x="4612" y="4568"/>
                  </a:cubicBezTo>
                  <a:cubicBezTo>
                    <a:pt x="4596" y="4569"/>
                    <a:pt x="4581" y="4570"/>
                    <a:pt x="4565" y="4570"/>
                  </a:cubicBezTo>
                  <a:cubicBezTo>
                    <a:pt x="4283" y="4570"/>
                    <a:pt x="4050" y="4346"/>
                    <a:pt x="4050" y="4059"/>
                  </a:cubicBezTo>
                  <a:lnTo>
                    <a:pt x="4050" y="3551"/>
                  </a:lnTo>
                  <a:lnTo>
                    <a:pt x="3560" y="3551"/>
                  </a:lnTo>
                  <a:cubicBezTo>
                    <a:pt x="3292" y="3551"/>
                    <a:pt x="3069" y="3363"/>
                    <a:pt x="3042" y="3105"/>
                  </a:cubicBezTo>
                  <a:cubicBezTo>
                    <a:pt x="3007" y="2801"/>
                    <a:pt x="3248" y="2543"/>
                    <a:pt x="3542" y="2543"/>
                  </a:cubicBezTo>
                  <a:lnTo>
                    <a:pt x="4050" y="2543"/>
                  </a:lnTo>
                  <a:lnTo>
                    <a:pt x="4050" y="2052"/>
                  </a:lnTo>
                  <a:cubicBezTo>
                    <a:pt x="4050" y="1784"/>
                    <a:pt x="4238" y="1561"/>
                    <a:pt x="4496" y="1534"/>
                  </a:cubicBezTo>
                  <a:cubicBezTo>
                    <a:pt x="4517" y="1532"/>
                    <a:pt x="4536" y="1531"/>
                    <a:pt x="4556" y="1531"/>
                  </a:cubicBezTo>
                  <a:close/>
                  <a:moveTo>
                    <a:pt x="4532" y="0"/>
                  </a:moveTo>
                  <a:cubicBezTo>
                    <a:pt x="1990" y="9"/>
                    <a:pt x="411" y="1106"/>
                    <a:pt x="0" y="1267"/>
                  </a:cubicBezTo>
                  <a:lnTo>
                    <a:pt x="0" y="6048"/>
                  </a:lnTo>
                  <a:lnTo>
                    <a:pt x="9109" y="6048"/>
                  </a:lnTo>
                  <a:lnTo>
                    <a:pt x="9109" y="1267"/>
                  </a:lnTo>
                  <a:cubicBezTo>
                    <a:pt x="8672" y="1097"/>
                    <a:pt x="7101" y="0"/>
                    <a:pt x="4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17"/>
            <p:cNvSpPr/>
            <p:nvPr/>
          </p:nvSpPr>
          <p:spPr>
            <a:xfrm>
              <a:off x="2453913" y="1827850"/>
              <a:ext cx="227725" cy="109525"/>
            </a:xfrm>
            <a:custGeom>
              <a:avLst/>
              <a:gdLst/>
              <a:ahLst/>
              <a:cxnLst/>
              <a:rect l="l" t="t" r="r" b="b"/>
              <a:pathLst>
                <a:path w="9109" h="4381" extrusionOk="0">
                  <a:moveTo>
                    <a:pt x="2025" y="1"/>
                  </a:moveTo>
                  <a:lnTo>
                    <a:pt x="2025" y="1187"/>
                  </a:lnTo>
                  <a:lnTo>
                    <a:pt x="1276" y="1187"/>
                  </a:lnTo>
                  <a:cubicBezTo>
                    <a:pt x="571" y="1187"/>
                    <a:pt x="0" y="1758"/>
                    <a:pt x="0" y="2463"/>
                  </a:cubicBezTo>
                  <a:lnTo>
                    <a:pt x="0" y="4381"/>
                  </a:lnTo>
                  <a:cubicBezTo>
                    <a:pt x="161" y="4318"/>
                    <a:pt x="1945" y="3230"/>
                    <a:pt x="4550" y="3230"/>
                  </a:cubicBezTo>
                  <a:cubicBezTo>
                    <a:pt x="7155" y="3230"/>
                    <a:pt x="8957" y="4327"/>
                    <a:pt x="9109" y="4381"/>
                  </a:cubicBezTo>
                  <a:lnTo>
                    <a:pt x="9109" y="2463"/>
                  </a:lnTo>
                  <a:cubicBezTo>
                    <a:pt x="9109" y="1758"/>
                    <a:pt x="8538" y="1187"/>
                    <a:pt x="7833" y="1187"/>
                  </a:cubicBezTo>
                  <a:lnTo>
                    <a:pt x="7084" y="1187"/>
                  </a:lnTo>
                  <a:lnTo>
                    <a:pt x="7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17"/>
            <p:cNvSpPr/>
            <p:nvPr/>
          </p:nvSpPr>
          <p:spPr>
            <a:xfrm>
              <a:off x="2453913" y="2110650"/>
              <a:ext cx="227725" cy="51550"/>
            </a:xfrm>
            <a:custGeom>
              <a:avLst/>
              <a:gdLst/>
              <a:ahLst/>
              <a:cxnLst/>
              <a:rect l="l" t="t" r="r" b="b"/>
              <a:pathLst>
                <a:path w="9109" h="2062" extrusionOk="0">
                  <a:moveTo>
                    <a:pt x="0" y="0"/>
                  </a:moveTo>
                  <a:lnTo>
                    <a:pt x="0" y="1553"/>
                  </a:lnTo>
                  <a:cubicBezTo>
                    <a:pt x="0" y="1829"/>
                    <a:pt x="223" y="2061"/>
                    <a:pt x="509" y="2061"/>
                  </a:cubicBezTo>
                  <a:lnTo>
                    <a:pt x="8609" y="2061"/>
                  </a:lnTo>
                  <a:cubicBezTo>
                    <a:pt x="8886" y="2061"/>
                    <a:pt x="9109" y="1829"/>
                    <a:pt x="9109" y="1553"/>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17"/>
            <p:cNvSpPr/>
            <p:nvPr/>
          </p:nvSpPr>
          <p:spPr>
            <a:xfrm>
              <a:off x="2525488" y="1743550"/>
              <a:ext cx="84550" cy="59125"/>
            </a:xfrm>
            <a:custGeom>
              <a:avLst/>
              <a:gdLst/>
              <a:ahLst/>
              <a:cxnLst/>
              <a:rect l="l" t="t" r="r" b="b"/>
              <a:pathLst>
                <a:path w="3382" h="2365" extrusionOk="0">
                  <a:moveTo>
                    <a:pt x="509" y="0"/>
                  </a:moveTo>
                  <a:cubicBezTo>
                    <a:pt x="233" y="0"/>
                    <a:pt x="1" y="224"/>
                    <a:pt x="1" y="509"/>
                  </a:cubicBezTo>
                  <a:lnTo>
                    <a:pt x="1" y="2365"/>
                  </a:lnTo>
                  <a:lnTo>
                    <a:pt x="3382" y="2365"/>
                  </a:lnTo>
                  <a:lnTo>
                    <a:pt x="3382" y="1009"/>
                  </a:lnTo>
                  <a:cubicBezTo>
                    <a:pt x="3382" y="875"/>
                    <a:pt x="3328" y="750"/>
                    <a:pt x="3230" y="652"/>
                  </a:cubicBezTo>
                  <a:lnTo>
                    <a:pt x="2722" y="152"/>
                  </a:lnTo>
                  <a:cubicBezTo>
                    <a:pt x="2633" y="54"/>
                    <a:pt x="2499" y="0"/>
                    <a:pt x="2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117"/>
          <p:cNvGrpSpPr/>
          <p:nvPr/>
        </p:nvGrpSpPr>
        <p:grpSpPr>
          <a:xfrm>
            <a:off x="2896613" y="1756650"/>
            <a:ext cx="432025" cy="379000"/>
            <a:chOff x="2896613" y="1756650"/>
            <a:chExt cx="432025" cy="379000"/>
          </a:xfrm>
        </p:grpSpPr>
        <p:sp>
          <p:nvSpPr>
            <p:cNvPr id="1797" name="Google Shape;1797;p117"/>
            <p:cNvSpPr/>
            <p:nvPr/>
          </p:nvSpPr>
          <p:spPr>
            <a:xfrm>
              <a:off x="2969313" y="1756650"/>
              <a:ext cx="292650" cy="125875"/>
            </a:xfrm>
            <a:custGeom>
              <a:avLst/>
              <a:gdLst/>
              <a:ahLst/>
              <a:cxnLst/>
              <a:rect l="l" t="t" r="r" b="b"/>
              <a:pathLst>
                <a:path w="11706" h="5035" extrusionOk="0">
                  <a:moveTo>
                    <a:pt x="6760" y="0"/>
                  </a:moveTo>
                  <a:cubicBezTo>
                    <a:pt x="6395" y="0"/>
                    <a:pt x="6129" y="394"/>
                    <a:pt x="6308" y="743"/>
                  </a:cubicBezTo>
                  <a:cubicBezTo>
                    <a:pt x="6834" y="1760"/>
                    <a:pt x="6085" y="2974"/>
                    <a:pt x="4943" y="2974"/>
                  </a:cubicBezTo>
                  <a:lnTo>
                    <a:pt x="3212" y="2974"/>
                  </a:lnTo>
                  <a:cubicBezTo>
                    <a:pt x="1794" y="2974"/>
                    <a:pt x="563" y="3821"/>
                    <a:pt x="1" y="5034"/>
                  </a:cubicBezTo>
                  <a:lnTo>
                    <a:pt x="11705" y="5034"/>
                  </a:lnTo>
                  <a:cubicBezTo>
                    <a:pt x="11215" y="2483"/>
                    <a:pt x="9270" y="565"/>
                    <a:pt x="6870" y="12"/>
                  </a:cubicBezTo>
                  <a:cubicBezTo>
                    <a:pt x="6833" y="4"/>
                    <a:pt x="6796" y="0"/>
                    <a:pt x="6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17"/>
            <p:cNvSpPr/>
            <p:nvPr/>
          </p:nvSpPr>
          <p:spPr>
            <a:xfrm>
              <a:off x="2896613" y="1978625"/>
              <a:ext cx="432025" cy="132225"/>
            </a:xfrm>
            <a:custGeom>
              <a:avLst/>
              <a:gdLst/>
              <a:ahLst/>
              <a:cxnLst/>
              <a:rect l="l" t="t" r="r" b="b"/>
              <a:pathLst>
                <a:path w="17281" h="5289" extrusionOk="0">
                  <a:moveTo>
                    <a:pt x="8644" y="1219"/>
                  </a:moveTo>
                  <a:cubicBezTo>
                    <a:pt x="8928" y="1219"/>
                    <a:pt x="9154" y="1447"/>
                    <a:pt x="9154" y="1722"/>
                  </a:cubicBezTo>
                  <a:lnTo>
                    <a:pt x="9154" y="2266"/>
                  </a:lnTo>
                  <a:lnTo>
                    <a:pt x="9653" y="2266"/>
                  </a:lnTo>
                  <a:cubicBezTo>
                    <a:pt x="9956" y="2266"/>
                    <a:pt x="10197" y="2525"/>
                    <a:pt x="10162" y="2828"/>
                  </a:cubicBezTo>
                  <a:cubicBezTo>
                    <a:pt x="10135" y="3087"/>
                    <a:pt x="9903" y="3274"/>
                    <a:pt x="9644" y="3274"/>
                  </a:cubicBezTo>
                  <a:lnTo>
                    <a:pt x="9154" y="3274"/>
                  </a:lnTo>
                  <a:lnTo>
                    <a:pt x="9154" y="3765"/>
                  </a:lnTo>
                  <a:cubicBezTo>
                    <a:pt x="9154" y="4024"/>
                    <a:pt x="8957" y="4256"/>
                    <a:pt x="8699" y="4282"/>
                  </a:cubicBezTo>
                  <a:cubicBezTo>
                    <a:pt x="8678" y="4285"/>
                    <a:pt x="8659" y="4286"/>
                    <a:pt x="8639" y="4286"/>
                  </a:cubicBezTo>
                  <a:cubicBezTo>
                    <a:pt x="8362" y="4286"/>
                    <a:pt x="8137" y="4058"/>
                    <a:pt x="8137" y="3783"/>
                  </a:cubicBezTo>
                  <a:lnTo>
                    <a:pt x="8137" y="3274"/>
                  </a:lnTo>
                  <a:lnTo>
                    <a:pt x="7646" y="3274"/>
                  </a:lnTo>
                  <a:cubicBezTo>
                    <a:pt x="7387" y="3274"/>
                    <a:pt x="7155" y="3087"/>
                    <a:pt x="7128" y="2828"/>
                  </a:cubicBezTo>
                  <a:cubicBezTo>
                    <a:pt x="7093" y="2525"/>
                    <a:pt x="7334" y="2266"/>
                    <a:pt x="7628" y="2266"/>
                  </a:cubicBezTo>
                  <a:lnTo>
                    <a:pt x="8137" y="2266"/>
                  </a:lnTo>
                  <a:lnTo>
                    <a:pt x="8137" y="1740"/>
                  </a:lnTo>
                  <a:cubicBezTo>
                    <a:pt x="8137" y="1472"/>
                    <a:pt x="8324" y="1249"/>
                    <a:pt x="8583" y="1222"/>
                  </a:cubicBezTo>
                  <a:cubicBezTo>
                    <a:pt x="8603" y="1220"/>
                    <a:pt x="8624" y="1219"/>
                    <a:pt x="8644" y="1219"/>
                  </a:cubicBezTo>
                  <a:close/>
                  <a:moveTo>
                    <a:pt x="509" y="0"/>
                  </a:moveTo>
                  <a:lnTo>
                    <a:pt x="161" y="348"/>
                  </a:lnTo>
                  <a:cubicBezTo>
                    <a:pt x="54" y="446"/>
                    <a:pt x="1" y="580"/>
                    <a:pt x="1" y="714"/>
                  </a:cubicBezTo>
                  <a:lnTo>
                    <a:pt x="1" y="2230"/>
                  </a:lnTo>
                  <a:cubicBezTo>
                    <a:pt x="12" y="2232"/>
                    <a:pt x="32" y="2233"/>
                    <a:pt x="59" y="2233"/>
                  </a:cubicBezTo>
                  <a:cubicBezTo>
                    <a:pt x="142" y="2233"/>
                    <a:pt x="295" y="2227"/>
                    <a:pt x="505" y="2227"/>
                  </a:cubicBezTo>
                  <a:cubicBezTo>
                    <a:pt x="1634" y="2227"/>
                    <a:pt x="4423" y="2403"/>
                    <a:pt x="6977" y="4657"/>
                  </a:cubicBezTo>
                  <a:cubicBezTo>
                    <a:pt x="7469" y="5092"/>
                    <a:pt x="8053" y="5289"/>
                    <a:pt x="8625" y="5289"/>
                  </a:cubicBezTo>
                  <a:cubicBezTo>
                    <a:pt x="9929" y="5289"/>
                    <a:pt x="11179" y="4270"/>
                    <a:pt x="11179" y="2739"/>
                  </a:cubicBezTo>
                  <a:cubicBezTo>
                    <a:pt x="11179" y="2453"/>
                    <a:pt x="11402" y="2230"/>
                    <a:pt x="11678" y="2230"/>
                  </a:cubicBezTo>
                  <a:lnTo>
                    <a:pt x="17281" y="2230"/>
                  </a:lnTo>
                  <a:lnTo>
                    <a:pt x="17281" y="714"/>
                  </a:lnTo>
                  <a:cubicBezTo>
                    <a:pt x="17281" y="580"/>
                    <a:pt x="17227" y="446"/>
                    <a:pt x="17129" y="348"/>
                  </a:cubicBezTo>
                  <a:lnTo>
                    <a:pt x="167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17"/>
            <p:cNvSpPr/>
            <p:nvPr/>
          </p:nvSpPr>
          <p:spPr>
            <a:xfrm>
              <a:off x="2922938" y="1907700"/>
              <a:ext cx="379600" cy="45750"/>
            </a:xfrm>
            <a:custGeom>
              <a:avLst/>
              <a:gdLst/>
              <a:ahLst/>
              <a:cxnLst/>
              <a:rect l="l" t="t" r="r" b="b"/>
              <a:pathLst>
                <a:path w="15184" h="1830" extrusionOk="0">
                  <a:moveTo>
                    <a:pt x="500" y="0"/>
                  </a:moveTo>
                  <a:cubicBezTo>
                    <a:pt x="223" y="0"/>
                    <a:pt x="0" y="232"/>
                    <a:pt x="0" y="509"/>
                  </a:cubicBezTo>
                  <a:lnTo>
                    <a:pt x="0" y="1829"/>
                  </a:lnTo>
                  <a:lnTo>
                    <a:pt x="15184" y="1829"/>
                  </a:lnTo>
                  <a:lnTo>
                    <a:pt x="15184" y="509"/>
                  </a:lnTo>
                  <a:cubicBezTo>
                    <a:pt x="15184" y="232"/>
                    <a:pt x="14961" y="0"/>
                    <a:pt x="14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17"/>
            <p:cNvSpPr/>
            <p:nvPr/>
          </p:nvSpPr>
          <p:spPr>
            <a:xfrm>
              <a:off x="2896613" y="2058875"/>
              <a:ext cx="432025" cy="76775"/>
            </a:xfrm>
            <a:custGeom>
              <a:avLst/>
              <a:gdLst/>
              <a:ahLst/>
              <a:cxnLst/>
              <a:rect l="l" t="t" r="r" b="b"/>
              <a:pathLst>
                <a:path w="17281" h="3071" extrusionOk="0">
                  <a:moveTo>
                    <a:pt x="446" y="0"/>
                  </a:moveTo>
                  <a:cubicBezTo>
                    <a:pt x="273" y="0"/>
                    <a:pt x="144" y="4"/>
                    <a:pt x="67" y="4"/>
                  </a:cubicBezTo>
                  <a:cubicBezTo>
                    <a:pt x="36" y="4"/>
                    <a:pt x="14" y="4"/>
                    <a:pt x="1" y="2"/>
                  </a:cubicBezTo>
                  <a:lnTo>
                    <a:pt x="1" y="1554"/>
                  </a:lnTo>
                  <a:cubicBezTo>
                    <a:pt x="1" y="2393"/>
                    <a:pt x="679" y="3071"/>
                    <a:pt x="1526" y="3071"/>
                  </a:cubicBezTo>
                  <a:lnTo>
                    <a:pt x="15764" y="3071"/>
                  </a:lnTo>
                  <a:cubicBezTo>
                    <a:pt x="16603" y="3071"/>
                    <a:pt x="17281" y="2393"/>
                    <a:pt x="17281" y="1554"/>
                  </a:cubicBezTo>
                  <a:lnTo>
                    <a:pt x="17281" y="2"/>
                  </a:lnTo>
                  <a:lnTo>
                    <a:pt x="12151" y="2"/>
                  </a:lnTo>
                  <a:cubicBezTo>
                    <a:pt x="11881" y="1885"/>
                    <a:pt x="10280" y="3051"/>
                    <a:pt x="8622" y="3051"/>
                  </a:cubicBezTo>
                  <a:cubicBezTo>
                    <a:pt x="7815" y="3051"/>
                    <a:pt x="6994" y="2774"/>
                    <a:pt x="6308" y="2170"/>
                  </a:cubicBezTo>
                  <a:cubicBezTo>
                    <a:pt x="4012" y="147"/>
                    <a:pt x="1466" y="0"/>
                    <a:pt x="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117"/>
          <p:cNvGrpSpPr/>
          <p:nvPr/>
        </p:nvGrpSpPr>
        <p:grpSpPr>
          <a:xfrm>
            <a:off x="3556538" y="1730125"/>
            <a:ext cx="278375" cy="432075"/>
            <a:chOff x="3556538" y="1730125"/>
            <a:chExt cx="278375" cy="432075"/>
          </a:xfrm>
        </p:grpSpPr>
        <p:sp>
          <p:nvSpPr>
            <p:cNvPr id="1802" name="Google Shape;1802;p117"/>
            <p:cNvSpPr/>
            <p:nvPr/>
          </p:nvSpPr>
          <p:spPr>
            <a:xfrm>
              <a:off x="3644188" y="2047300"/>
              <a:ext cx="190725" cy="114900"/>
            </a:xfrm>
            <a:custGeom>
              <a:avLst/>
              <a:gdLst/>
              <a:ahLst/>
              <a:cxnLst/>
              <a:rect l="l" t="t" r="r" b="b"/>
              <a:pathLst>
                <a:path w="7629" h="4596" extrusionOk="0">
                  <a:moveTo>
                    <a:pt x="509" y="1"/>
                  </a:moveTo>
                  <a:cubicBezTo>
                    <a:pt x="233" y="1"/>
                    <a:pt x="1" y="233"/>
                    <a:pt x="1" y="509"/>
                  </a:cubicBezTo>
                  <a:lnTo>
                    <a:pt x="1" y="4524"/>
                  </a:lnTo>
                  <a:cubicBezTo>
                    <a:pt x="1" y="4568"/>
                    <a:pt x="37" y="4595"/>
                    <a:pt x="72" y="4595"/>
                  </a:cubicBezTo>
                  <a:lnTo>
                    <a:pt x="3908" y="4595"/>
                  </a:lnTo>
                  <a:cubicBezTo>
                    <a:pt x="3846" y="4568"/>
                    <a:pt x="3783" y="4533"/>
                    <a:pt x="3730" y="4479"/>
                  </a:cubicBezTo>
                  <a:lnTo>
                    <a:pt x="2044" y="2793"/>
                  </a:lnTo>
                  <a:cubicBezTo>
                    <a:pt x="2044" y="2793"/>
                    <a:pt x="2044" y="2784"/>
                    <a:pt x="2035" y="2784"/>
                  </a:cubicBezTo>
                  <a:cubicBezTo>
                    <a:pt x="2011" y="2328"/>
                    <a:pt x="2289" y="2100"/>
                    <a:pt x="2568" y="2100"/>
                  </a:cubicBezTo>
                  <a:cubicBezTo>
                    <a:pt x="2698" y="2100"/>
                    <a:pt x="2828" y="2150"/>
                    <a:pt x="2927" y="2249"/>
                  </a:cubicBezTo>
                  <a:lnTo>
                    <a:pt x="4087" y="3409"/>
                  </a:lnTo>
                  <a:lnTo>
                    <a:pt x="4863" y="2633"/>
                  </a:lnTo>
                  <a:cubicBezTo>
                    <a:pt x="4962" y="2533"/>
                    <a:pt x="5092" y="2484"/>
                    <a:pt x="5222" y="2484"/>
                  </a:cubicBezTo>
                  <a:cubicBezTo>
                    <a:pt x="5500" y="2484"/>
                    <a:pt x="5776" y="2712"/>
                    <a:pt x="5746" y="3168"/>
                  </a:cubicBezTo>
                  <a:cubicBezTo>
                    <a:pt x="5746" y="3177"/>
                    <a:pt x="5746" y="3177"/>
                    <a:pt x="5746" y="3186"/>
                  </a:cubicBezTo>
                  <a:lnTo>
                    <a:pt x="4444" y="4479"/>
                  </a:lnTo>
                  <a:cubicBezTo>
                    <a:pt x="4390" y="4533"/>
                    <a:pt x="4337" y="4568"/>
                    <a:pt x="4265" y="4595"/>
                  </a:cubicBezTo>
                  <a:lnTo>
                    <a:pt x="7566" y="4595"/>
                  </a:lnTo>
                  <a:cubicBezTo>
                    <a:pt x="7602" y="4595"/>
                    <a:pt x="7628" y="4568"/>
                    <a:pt x="7628" y="4533"/>
                  </a:cubicBezTo>
                  <a:lnTo>
                    <a:pt x="7628" y="1054"/>
                  </a:lnTo>
                  <a:cubicBezTo>
                    <a:pt x="7628" y="768"/>
                    <a:pt x="7405" y="545"/>
                    <a:pt x="7129" y="545"/>
                  </a:cubicBezTo>
                  <a:lnTo>
                    <a:pt x="5773" y="545"/>
                  </a:lnTo>
                  <a:cubicBezTo>
                    <a:pt x="5193" y="545"/>
                    <a:pt x="4667" y="768"/>
                    <a:pt x="4274" y="1134"/>
                  </a:cubicBezTo>
                  <a:cubicBezTo>
                    <a:pt x="3882" y="465"/>
                    <a:pt x="3141" y="1"/>
                    <a:pt x="2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17"/>
            <p:cNvSpPr/>
            <p:nvPr/>
          </p:nvSpPr>
          <p:spPr>
            <a:xfrm>
              <a:off x="3594463" y="1730125"/>
              <a:ext cx="151900" cy="161100"/>
            </a:xfrm>
            <a:custGeom>
              <a:avLst/>
              <a:gdLst/>
              <a:ahLst/>
              <a:cxnLst/>
              <a:rect l="l" t="t" r="r" b="b"/>
              <a:pathLst>
                <a:path w="6076" h="6444" extrusionOk="0">
                  <a:moveTo>
                    <a:pt x="3043" y="0"/>
                  </a:moveTo>
                  <a:cubicBezTo>
                    <a:pt x="2205" y="0"/>
                    <a:pt x="1517" y="680"/>
                    <a:pt x="1517" y="1519"/>
                  </a:cubicBezTo>
                  <a:lnTo>
                    <a:pt x="1517" y="4088"/>
                  </a:lnTo>
                  <a:lnTo>
                    <a:pt x="509" y="4088"/>
                  </a:lnTo>
                  <a:cubicBezTo>
                    <a:pt x="232" y="4088"/>
                    <a:pt x="0" y="4311"/>
                    <a:pt x="0" y="4588"/>
                  </a:cubicBezTo>
                  <a:lnTo>
                    <a:pt x="0" y="6443"/>
                  </a:lnTo>
                  <a:lnTo>
                    <a:pt x="6076" y="6443"/>
                  </a:lnTo>
                  <a:lnTo>
                    <a:pt x="6076" y="4588"/>
                  </a:lnTo>
                  <a:cubicBezTo>
                    <a:pt x="6076" y="4311"/>
                    <a:pt x="5853" y="4088"/>
                    <a:pt x="5567" y="4088"/>
                  </a:cubicBezTo>
                  <a:lnTo>
                    <a:pt x="4559" y="4088"/>
                  </a:lnTo>
                  <a:lnTo>
                    <a:pt x="4559" y="1546"/>
                  </a:lnTo>
                  <a:cubicBezTo>
                    <a:pt x="4559" y="752"/>
                    <a:pt x="3917" y="47"/>
                    <a:pt x="3123" y="2"/>
                  </a:cubicBezTo>
                  <a:cubicBezTo>
                    <a:pt x="3096" y="1"/>
                    <a:pt x="3070" y="0"/>
                    <a:pt x="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17"/>
            <p:cNvSpPr/>
            <p:nvPr/>
          </p:nvSpPr>
          <p:spPr>
            <a:xfrm>
              <a:off x="3578863" y="1916625"/>
              <a:ext cx="182675" cy="59575"/>
            </a:xfrm>
            <a:custGeom>
              <a:avLst/>
              <a:gdLst/>
              <a:ahLst/>
              <a:cxnLst/>
              <a:rect l="l" t="t" r="r" b="b"/>
              <a:pathLst>
                <a:path w="7307" h="2383" extrusionOk="0">
                  <a:moveTo>
                    <a:pt x="1641" y="0"/>
                  </a:moveTo>
                  <a:lnTo>
                    <a:pt x="1641" y="883"/>
                  </a:lnTo>
                  <a:cubicBezTo>
                    <a:pt x="990" y="1196"/>
                    <a:pt x="428" y="1651"/>
                    <a:pt x="0" y="2230"/>
                  </a:cubicBezTo>
                  <a:cubicBezTo>
                    <a:pt x="545" y="2340"/>
                    <a:pt x="1093" y="2383"/>
                    <a:pt x="1647" y="2383"/>
                  </a:cubicBezTo>
                  <a:cubicBezTo>
                    <a:pt x="2581" y="2383"/>
                    <a:pt x="3531" y="2261"/>
                    <a:pt x="4505" y="2132"/>
                  </a:cubicBezTo>
                  <a:cubicBezTo>
                    <a:pt x="4901" y="2075"/>
                    <a:pt x="5299" y="2047"/>
                    <a:pt x="5697" y="2047"/>
                  </a:cubicBezTo>
                  <a:cubicBezTo>
                    <a:pt x="6232" y="2047"/>
                    <a:pt x="6769" y="2098"/>
                    <a:pt x="7306" y="2195"/>
                  </a:cubicBezTo>
                  <a:cubicBezTo>
                    <a:pt x="6878" y="1633"/>
                    <a:pt x="6325" y="1187"/>
                    <a:pt x="5692" y="883"/>
                  </a:cubicBezTo>
                  <a:lnTo>
                    <a:pt x="5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17"/>
            <p:cNvSpPr/>
            <p:nvPr/>
          </p:nvSpPr>
          <p:spPr>
            <a:xfrm>
              <a:off x="3556538" y="1993125"/>
              <a:ext cx="227750" cy="169075"/>
            </a:xfrm>
            <a:custGeom>
              <a:avLst/>
              <a:gdLst/>
              <a:ahLst/>
              <a:cxnLst/>
              <a:rect l="l" t="t" r="r" b="b"/>
              <a:pathLst>
                <a:path w="9110" h="6763" extrusionOk="0">
                  <a:moveTo>
                    <a:pt x="6613" y="0"/>
                  </a:moveTo>
                  <a:cubicBezTo>
                    <a:pt x="6257" y="0"/>
                    <a:pt x="5899" y="25"/>
                    <a:pt x="5532" y="71"/>
                  </a:cubicBezTo>
                  <a:cubicBezTo>
                    <a:pt x="4545" y="202"/>
                    <a:pt x="3543" y="332"/>
                    <a:pt x="2530" y="332"/>
                  </a:cubicBezTo>
                  <a:cubicBezTo>
                    <a:pt x="1811" y="332"/>
                    <a:pt x="1087" y="267"/>
                    <a:pt x="358" y="89"/>
                  </a:cubicBezTo>
                  <a:cubicBezTo>
                    <a:pt x="126" y="642"/>
                    <a:pt x="1" y="1240"/>
                    <a:pt x="1" y="1847"/>
                  </a:cubicBezTo>
                  <a:lnTo>
                    <a:pt x="1" y="6254"/>
                  </a:lnTo>
                  <a:cubicBezTo>
                    <a:pt x="1" y="6539"/>
                    <a:pt x="224" y="6762"/>
                    <a:pt x="509" y="6762"/>
                  </a:cubicBezTo>
                  <a:lnTo>
                    <a:pt x="3427" y="6762"/>
                  </a:lnTo>
                  <a:cubicBezTo>
                    <a:pt x="2856" y="6164"/>
                    <a:pt x="2499" y="5362"/>
                    <a:pt x="2499" y="4470"/>
                  </a:cubicBezTo>
                  <a:lnTo>
                    <a:pt x="2499" y="2676"/>
                  </a:lnTo>
                  <a:cubicBezTo>
                    <a:pt x="2499" y="1838"/>
                    <a:pt x="3177" y="1160"/>
                    <a:pt x="4015" y="1160"/>
                  </a:cubicBezTo>
                  <a:lnTo>
                    <a:pt x="5809" y="1160"/>
                  </a:lnTo>
                  <a:cubicBezTo>
                    <a:pt x="6611" y="1160"/>
                    <a:pt x="7379" y="1454"/>
                    <a:pt x="7976" y="1981"/>
                  </a:cubicBezTo>
                  <a:cubicBezTo>
                    <a:pt x="8333" y="1820"/>
                    <a:pt x="8717" y="1722"/>
                    <a:pt x="9109" y="1704"/>
                  </a:cubicBezTo>
                  <a:cubicBezTo>
                    <a:pt x="9091" y="1231"/>
                    <a:pt x="9011" y="776"/>
                    <a:pt x="8851" y="339"/>
                  </a:cubicBezTo>
                  <a:cubicBezTo>
                    <a:pt x="8070" y="105"/>
                    <a:pt x="7346" y="0"/>
                    <a:pt x="6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117"/>
          <p:cNvGrpSpPr/>
          <p:nvPr/>
        </p:nvGrpSpPr>
        <p:grpSpPr>
          <a:xfrm>
            <a:off x="4062813" y="1742650"/>
            <a:ext cx="438500" cy="407050"/>
            <a:chOff x="4062813" y="1742650"/>
            <a:chExt cx="438500" cy="407050"/>
          </a:xfrm>
        </p:grpSpPr>
        <p:sp>
          <p:nvSpPr>
            <p:cNvPr id="1807" name="Google Shape;1807;p117"/>
            <p:cNvSpPr/>
            <p:nvPr/>
          </p:nvSpPr>
          <p:spPr>
            <a:xfrm>
              <a:off x="4199763" y="1985075"/>
              <a:ext cx="164600" cy="164625"/>
            </a:xfrm>
            <a:custGeom>
              <a:avLst/>
              <a:gdLst/>
              <a:ahLst/>
              <a:cxnLst/>
              <a:rect l="l" t="t" r="r" b="b"/>
              <a:pathLst>
                <a:path w="6584" h="6585" extrusionOk="0">
                  <a:moveTo>
                    <a:pt x="179" y="1"/>
                  </a:moveTo>
                  <a:cubicBezTo>
                    <a:pt x="81" y="1"/>
                    <a:pt x="0" y="81"/>
                    <a:pt x="0" y="179"/>
                  </a:cubicBezTo>
                  <a:lnTo>
                    <a:pt x="0" y="4863"/>
                  </a:lnTo>
                  <a:cubicBezTo>
                    <a:pt x="0" y="5809"/>
                    <a:pt x="767" y="6585"/>
                    <a:pt x="1713" y="6585"/>
                  </a:cubicBezTo>
                  <a:lnTo>
                    <a:pt x="5861" y="6585"/>
                  </a:lnTo>
                  <a:lnTo>
                    <a:pt x="2935" y="3650"/>
                  </a:lnTo>
                  <a:cubicBezTo>
                    <a:pt x="2632" y="3346"/>
                    <a:pt x="2784" y="2766"/>
                    <a:pt x="3399" y="2758"/>
                  </a:cubicBezTo>
                  <a:cubicBezTo>
                    <a:pt x="3444" y="2758"/>
                    <a:pt x="3497" y="2775"/>
                    <a:pt x="3524" y="2811"/>
                  </a:cubicBezTo>
                  <a:lnTo>
                    <a:pt x="6584" y="5862"/>
                  </a:lnTo>
                  <a:lnTo>
                    <a:pt x="6584" y="1714"/>
                  </a:lnTo>
                  <a:cubicBezTo>
                    <a:pt x="6584" y="768"/>
                    <a:pt x="5808" y="1"/>
                    <a:pt x="4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17"/>
            <p:cNvSpPr/>
            <p:nvPr/>
          </p:nvSpPr>
          <p:spPr>
            <a:xfrm>
              <a:off x="4418313" y="2042175"/>
              <a:ext cx="83000" cy="107525"/>
            </a:xfrm>
            <a:custGeom>
              <a:avLst/>
              <a:gdLst/>
              <a:ahLst/>
              <a:cxnLst/>
              <a:rect l="l" t="t" r="r" b="b"/>
              <a:pathLst>
                <a:path w="3320" h="4301" extrusionOk="0">
                  <a:moveTo>
                    <a:pt x="2347" y="1"/>
                  </a:moveTo>
                  <a:lnTo>
                    <a:pt x="2347" y="1"/>
                  </a:lnTo>
                  <a:cubicBezTo>
                    <a:pt x="2258" y="1749"/>
                    <a:pt x="1375" y="3310"/>
                    <a:pt x="1" y="4301"/>
                  </a:cubicBezTo>
                  <a:cubicBezTo>
                    <a:pt x="27" y="4296"/>
                    <a:pt x="63" y="4295"/>
                    <a:pt x="106" y="4295"/>
                  </a:cubicBezTo>
                  <a:cubicBezTo>
                    <a:pt x="186" y="4295"/>
                    <a:pt x="292" y="4300"/>
                    <a:pt x="418" y="4300"/>
                  </a:cubicBezTo>
                  <a:cubicBezTo>
                    <a:pt x="893" y="4300"/>
                    <a:pt x="1649" y="4229"/>
                    <a:pt x="2320" y="3551"/>
                  </a:cubicBezTo>
                  <a:cubicBezTo>
                    <a:pt x="3319" y="2552"/>
                    <a:pt x="3293" y="964"/>
                    <a:pt x="2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17"/>
            <p:cNvSpPr/>
            <p:nvPr/>
          </p:nvSpPr>
          <p:spPr>
            <a:xfrm>
              <a:off x="4313063" y="1959650"/>
              <a:ext cx="138950" cy="178450"/>
            </a:xfrm>
            <a:custGeom>
              <a:avLst/>
              <a:gdLst/>
              <a:ahLst/>
              <a:cxnLst/>
              <a:rect l="l" t="t" r="r" b="b"/>
              <a:pathLst>
                <a:path w="5558" h="7138" extrusionOk="0">
                  <a:moveTo>
                    <a:pt x="2525" y="1"/>
                  </a:moveTo>
                  <a:cubicBezTo>
                    <a:pt x="1615" y="1"/>
                    <a:pt x="741" y="269"/>
                    <a:pt x="0" y="750"/>
                  </a:cubicBezTo>
                  <a:cubicBezTo>
                    <a:pt x="857" y="1232"/>
                    <a:pt x="1579" y="1910"/>
                    <a:pt x="2114" y="2731"/>
                  </a:cubicBezTo>
                  <a:lnTo>
                    <a:pt x="2132" y="2713"/>
                  </a:lnTo>
                  <a:cubicBezTo>
                    <a:pt x="2236" y="2614"/>
                    <a:pt x="2372" y="2562"/>
                    <a:pt x="2506" y="2562"/>
                  </a:cubicBezTo>
                  <a:cubicBezTo>
                    <a:pt x="2615" y="2562"/>
                    <a:pt x="2722" y="2596"/>
                    <a:pt x="2810" y="2668"/>
                  </a:cubicBezTo>
                  <a:cubicBezTo>
                    <a:pt x="3051" y="2856"/>
                    <a:pt x="3069" y="3212"/>
                    <a:pt x="2855" y="3418"/>
                  </a:cubicBezTo>
                  <a:lnTo>
                    <a:pt x="2605" y="3676"/>
                  </a:lnTo>
                  <a:cubicBezTo>
                    <a:pt x="2891" y="4363"/>
                    <a:pt x="3051" y="5131"/>
                    <a:pt x="3051" y="5924"/>
                  </a:cubicBezTo>
                  <a:cubicBezTo>
                    <a:pt x="3051" y="6718"/>
                    <a:pt x="3051" y="7057"/>
                    <a:pt x="3051" y="7138"/>
                  </a:cubicBezTo>
                  <a:cubicBezTo>
                    <a:pt x="4577" y="6353"/>
                    <a:pt x="5558" y="4783"/>
                    <a:pt x="5558" y="3034"/>
                  </a:cubicBezTo>
                  <a:lnTo>
                    <a:pt x="5558" y="509"/>
                  </a:lnTo>
                  <a:cubicBezTo>
                    <a:pt x="5558" y="233"/>
                    <a:pt x="5335" y="1"/>
                    <a:pt x="5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17"/>
            <p:cNvSpPr/>
            <p:nvPr/>
          </p:nvSpPr>
          <p:spPr>
            <a:xfrm>
              <a:off x="4182138" y="1742650"/>
              <a:ext cx="208325" cy="228625"/>
            </a:xfrm>
            <a:custGeom>
              <a:avLst/>
              <a:gdLst/>
              <a:ahLst/>
              <a:cxnLst/>
              <a:rect l="l" t="t" r="r" b="b"/>
              <a:pathLst>
                <a:path w="8333" h="9145" extrusionOk="0">
                  <a:moveTo>
                    <a:pt x="4157" y="0"/>
                  </a:moveTo>
                  <a:cubicBezTo>
                    <a:pt x="3872" y="0"/>
                    <a:pt x="3640" y="234"/>
                    <a:pt x="3640" y="518"/>
                  </a:cubicBezTo>
                  <a:lnTo>
                    <a:pt x="3640" y="1116"/>
                  </a:lnTo>
                  <a:cubicBezTo>
                    <a:pt x="3640" y="1116"/>
                    <a:pt x="3301" y="1241"/>
                    <a:pt x="3141" y="1330"/>
                  </a:cubicBezTo>
                  <a:lnTo>
                    <a:pt x="2712" y="911"/>
                  </a:lnTo>
                  <a:cubicBezTo>
                    <a:pt x="2614" y="808"/>
                    <a:pt x="2485" y="757"/>
                    <a:pt x="2356" y="757"/>
                  </a:cubicBezTo>
                  <a:cubicBezTo>
                    <a:pt x="2226" y="757"/>
                    <a:pt x="2097" y="808"/>
                    <a:pt x="1999" y="911"/>
                  </a:cubicBezTo>
                  <a:cubicBezTo>
                    <a:pt x="1803" y="1107"/>
                    <a:pt x="1803" y="1428"/>
                    <a:pt x="1999" y="1624"/>
                  </a:cubicBezTo>
                  <a:lnTo>
                    <a:pt x="2427" y="2053"/>
                  </a:lnTo>
                  <a:cubicBezTo>
                    <a:pt x="2302" y="2258"/>
                    <a:pt x="2222" y="2481"/>
                    <a:pt x="2177" y="2722"/>
                  </a:cubicBezTo>
                  <a:lnTo>
                    <a:pt x="1722" y="2641"/>
                  </a:lnTo>
                  <a:cubicBezTo>
                    <a:pt x="1694" y="2637"/>
                    <a:pt x="1665" y="2635"/>
                    <a:pt x="1638" y="2635"/>
                  </a:cubicBezTo>
                  <a:cubicBezTo>
                    <a:pt x="1395" y="2635"/>
                    <a:pt x="1181" y="2804"/>
                    <a:pt x="1133" y="3052"/>
                  </a:cubicBezTo>
                  <a:cubicBezTo>
                    <a:pt x="1089" y="3328"/>
                    <a:pt x="1267" y="3587"/>
                    <a:pt x="1544" y="3641"/>
                  </a:cubicBezTo>
                  <a:cubicBezTo>
                    <a:pt x="2659" y="3837"/>
                    <a:pt x="3676" y="4015"/>
                    <a:pt x="3676" y="4015"/>
                  </a:cubicBezTo>
                  <a:lnTo>
                    <a:pt x="3676" y="5987"/>
                  </a:lnTo>
                  <a:lnTo>
                    <a:pt x="3319" y="5389"/>
                  </a:lnTo>
                  <a:cubicBezTo>
                    <a:pt x="3019" y="4872"/>
                    <a:pt x="2485" y="4602"/>
                    <a:pt x="1948" y="4602"/>
                  </a:cubicBezTo>
                  <a:cubicBezTo>
                    <a:pt x="1512" y="4602"/>
                    <a:pt x="1075" y="4780"/>
                    <a:pt x="759" y="5148"/>
                  </a:cubicBezTo>
                  <a:cubicBezTo>
                    <a:pt x="0" y="6031"/>
                    <a:pt x="420" y="7405"/>
                    <a:pt x="1544" y="7700"/>
                  </a:cubicBezTo>
                  <a:lnTo>
                    <a:pt x="3676" y="8271"/>
                  </a:lnTo>
                  <a:lnTo>
                    <a:pt x="3676" y="8833"/>
                  </a:lnTo>
                  <a:cubicBezTo>
                    <a:pt x="4015" y="8904"/>
                    <a:pt x="4336" y="9011"/>
                    <a:pt x="4648" y="9145"/>
                  </a:cubicBezTo>
                  <a:lnTo>
                    <a:pt x="4648" y="8271"/>
                  </a:lnTo>
                  <a:lnTo>
                    <a:pt x="6780" y="7700"/>
                  </a:lnTo>
                  <a:cubicBezTo>
                    <a:pt x="7905" y="7405"/>
                    <a:pt x="8333" y="6031"/>
                    <a:pt x="7566" y="5148"/>
                  </a:cubicBezTo>
                  <a:cubicBezTo>
                    <a:pt x="7250" y="4780"/>
                    <a:pt x="6812" y="4602"/>
                    <a:pt x="6376" y="4602"/>
                  </a:cubicBezTo>
                  <a:cubicBezTo>
                    <a:pt x="5839" y="4602"/>
                    <a:pt x="5305" y="4872"/>
                    <a:pt x="5005" y="5389"/>
                  </a:cubicBezTo>
                  <a:lnTo>
                    <a:pt x="4684" y="5969"/>
                  </a:lnTo>
                  <a:lnTo>
                    <a:pt x="4684" y="4006"/>
                  </a:lnTo>
                  <a:lnTo>
                    <a:pt x="6772" y="3641"/>
                  </a:lnTo>
                  <a:cubicBezTo>
                    <a:pt x="7048" y="3587"/>
                    <a:pt x="7235" y="3328"/>
                    <a:pt x="7182" y="3052"/>
                  </a:cubicBezTo>
                  <a:cubicBezTo>
                    <a:pt x="7142" y="2804"/>
                    <a:pt x="6922" y="2635"/>
                    <a:pt x="6684" y="2635"/>
                  </a:cubicBezTo>
                  <a:cubicBezTo>
                    <a:pt x="6657" y="2635"/>
                    <a:pt x="6630" y="2637"/>
                    <a:pt x="6602" y="2641"/>
                  </a:cubicBezTo>
                  <a:lnTo>
                    <a:pt x="6165" y="2722"/>
                  </a:lnTo>
                  <a:cubicBezTo>
                    <a:pt x="6120" y="2481"/>
                    <a:pt x="6040" y="2258"/>
                    <a:pt x="5915" y="2053"/>
                  </a:cubicBezTo>
                  <a:lnTo>
                    <a:pt x="6343" y="1624"/>
                  </a:lnTo>
                  <a:cubicBezTo>
                    <a:pt x="6540" y="1428"/>
                    <a:pt x="6540" y="1107"/>
                    <a:pt x="6343" y="911"/>
                  </a:cubicBezTo>
                  <a:cubicBezTo>
                    <a:pt x="6245" y="808"/>
                    <a:pt x="6116" y="757"/>
                    <a:pt x="5986" y="757"/>
                  </a:cubicBezTo>
                  <a:cubicBezTo>
                    <a:pt x="5857" y="757"/>
                    <a:pt x="5728" y="808"/>
                    <a:pt x="5630" y="911"/>
                  </a:cubicBezTo>
                  <a:lnTo>
                    <a:pt x="5201" y="1330"/>
                  </a:lnTo>
                  <a:cubicBezTo>
                    <a:pt x="5041" y="1241"/>
                    <a:pt x="4684" y="1116"/>
                    <a:pt x="4684" y="1116"/>
                  </a:cubicBezTo>
                  <a:lnTo>
                    <a:pt x="4684" y="518"/>
                  </a:lnTo>
                  <a:cubicBezTo>
                    <a:pt x="4684" y="295"/>
                    <a:pt x="4541" y="90"/>
                    <a:pt x="4327" y="28"/>
                  </a:cubicBezTo>
                  <a:cubicBezTo>
                    <a:pt x="4269" y="9"/>
                    <a:pt x="4212" y="0"/>
                    <a:pt x="4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17"/>
            <p:cNvSpPr/>
            <p:nvPr/>
          </p:nvSpPr>
          <p:spPr>
            <a:xfrm>
              <a:off x="4121038" y="2022975"/>
              <a:ext cx="118450" cy="126725"/>
            </a:xfrm>
            <a:custGeom>
              <a:avLst/>
              <a:gdLst/>
              <a:ahLst/>
              <a:cxnLst/>
              <a:rect l="l" t="t" r="r" b="b"/>
              <a:pathLst>
                <a:path w="4738" h="5069" extrusionOk="0">
                  <a:moveTo>
                    <a:pt x="346" y="0"/>
                  </a:moveTo>
                  <a:cubicBezTo>
                    <a:pt x="127" y="0"/>
                    <a:pt x="88" y="9"/>
                    <a:pt x="0" y="46"/>
                  </a:cubicBezTo>
                  <a:cubicBezTo>
                    <a:pt x="1169" y="278"/>
                    <a:pt x="2043" y="1304"/>
                    <a:pt x="2043" y="2535"/>
                  </a:cubicBezTo>
                  <a:cubicBezTo>
                    <a:pt x="2043" y="3757"/>
                    <a:pt x="1178" y="4774"/>
                    <a:pt x="27" y="5015"/>
                  </a:cubicBezTo>
                  <a:cubicBezTo>
                    <a:pt x="115" y="5059"/>
                    <a:pt x="136" y="5069"/>
                    <a:pt x="551" y="5069"/>
                  </a:cubicBezTo>
                  <a:cubicBezTo>
                    <a:pt x="894" y="5069"/>
                    <a:pt x="1508" y="5062"/>
                    <a:pt x="2652" y="5062"/>
                  </a:cubicBezTo>
                  <a:cubicBezTo>
                    <a:pt x="3211" y="5062"/>
                    <a:pt x="3896" y="5064"/>
                    <a:pt x="4737" y="5069"/>
                  </a:cubicBezTo>
                  <a:cubicBezTo>
                    <a:pt x="3167" y="3998"/>
                    <a:pt x="2132" y="2205"/>
                    <a:pt x="2132" y="171"/>
                  </a:cubicBezTo>
                  <a:lnTo>
                    <a:pt x="2132" y="2"/>
                  </a:lnTo>
                  <a:cubicBezTo>
                    <a:pt x="1809" y="4"/>
                    <a:pt x="1539" y="5"/>
                    <a:pt x="1313" y="5"/>
                  </a:cubicBezTo>
                  <a:cubicBezTo>
                    <a:pt x="804" y="5"/>
                    <a:pt x="519"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17"/>
            <p:cNvSpPr/>
            <p:nvPr/>
          </p:nvSpPr>
          <p:spPr>
            <a:xfrm>
              <a:off x="4062813" y="2084550"/>
              <a:ext cx="83450" cy="41725"/>
            </a:xfrm>
            <a:custGeom>
              <a:avLst/>
              <a:gdLst/>
              <a:ahLst/>
              <a:cxnLst/>
              <a:rect l="l" t="t" r="r" b="b"/>
              <a:pathLst>
                <a:path w="3338" h="1669" extrusionOk="0">
                  <a:moveTo>
                    <a:pt x="1" y="1"/>
                  </a:moveTo>
                  <a:cubicBezTo>
                    <a:pt x="1" y="920"/>
                    <a:pt x="750" y="1669"/>
                    <a:pt x="1669" y="1669"/>
                  </a:cubicBezTo>
                  <a:cubicBezTo>
                    <a:pt x="2588" y="1669"/>
                    <a:pt x="3337" y="920"/>
                    <a:pt x="3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117"/>
          <p:cNvGrpSpPr/>
          <p:nvPr/>
        </p:nvGrpSpPr>
        <p:grpSpPr>
          <a:xfrm>
            <a:off x="4681713" y="1730175"/>
            <a:ext cx="360225" cy="432025"/>
            <a:chOff x="4681713" y="1730175"/>
            <a:chExt cx="360225" cy="432025"/>
          </a:xfrm>
        </p:grpSpPr>
        <p:sp>
          <p:nvSpPr>
            <p:cNvPr id="1814" name="Google Shape;1814;p117"/>
            <p:cNvSpPr/>
            <p:nvPr/>
          </p:nvSpPr>
          <p:spPr>
            <a:xfrm>
              <a:off x="4915438" y="1730175"/>
              <a:ext cx="126500" cy="432025"/>
            </a:xfrm>
            <a:custGeom>
              <a:avLst/>
              <a:gdLst/>
              <a:ahLst/>
              <a:cxnLst/>
              <a:rect l="l" t="t" r="r" b="b"/>
              <a:pathLst>
                <a:path w="5060" h="17281" extrusionOk="0">
                  <a:moveTo>
                    <a:pt x="2534" y="0"/>
                  </a:moveTo>
                  <a:cubicBezTo>
                    <a:pt x="1036" y="0"/>
                    <a:pt x="1" y="1463"/>
                    <a:pt x="1" y="3033"/>
                  </a:cubicBezTo>
                  <a:cubicBezTo>
                    <a:pt x="1" y="4380"/>
                    <a:pt x="759" y="5674"/>
                    <a:pt x="1972" y="6004"/>
                  </a:cubicBezTo>
                  <a:lnTo>
                    <a:pt x="893" y="15451"/>
                  </a:lnTo>
                  <a:cubicBezTo>
                    <a:pt x="786" y="16415"/>
                    <a:pt x="1535" y="17280"/>
                    <a:pt x="2526" y="17280"/>
                  </a:cubicBezTo>
                  <a:cubicBezTo>
                    <a:pt x="3534" y="17280"/>
                    <a:pt x="4274" y="16406"/>
                    <a:pt x="4158" y="15451"/>
                  </a:cubicBezTo>
                  <a:lnTo>
                    <a:pt x="3088" y="6004"/>
                  </a:lnTo>
                  <a:cubicBezTo>
                    <a:pt x="4328" y="5674"/>
                    <a:pt x="5059" y="4354"/>
                    <a:pt x="5059" y="3033"/>
                  </a:cubicBezTo>
                  <a:cubicBezTo>
                    <a:pt x="5059" y="1454"/>
                    <a:pt x="4015"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17"/>
            <p:cNvSpPr/>
            <p:nvPr/>
          </p:nvSpPr>
          <p:spPr>
            <a:xfrm>
              <a:off x="4777163" y="1730175"/>
              <a:ext cx="37050" cy="88550"/>
            </a:xfrm>
            <a:custGeom>
              <a:avLst/>
              <a:gdLst/>
              <a:ahLst/>
              <a:cxnLst/>
              <a:rect l="l" t="t" r="r" b="b"/>
              <a:pathLst>
                <a:path w="1482" h="3542" extrusionOk="0">
                  <a:moveTo>
                    <a:pt x="1" y="0"/>
                  </a:moveTo>
                  <a:lnTo>
                    <a:pt x="1" y="3542"/>
                  </a:lnTo>
                  <a:lnTo>
                    <a:pt x="1482" y="3542"/>
                  </a:lnTo>
                  <a:lnTo>
                    <a:pt x="1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17"/>
            <p:cNvSpPr/>
            <p:nvPr/>
          </p:nvSpPr>
          <p:spPr>
            <a:xfrm>
              <a:off x="4839613" y="1730175"/>
              <a:ext cx="36150" cy="88550"/>
            </a:xfrm>
            <a:custGeom>
              <a:avLst/>
              <a:gdLst/>
              <a:ahLst/>
              <a:cxnLst/>
              <a:rect l="l" t="t" r="r" b="b"/>
              <a:pathLst>
                <a:path w="1446" h="3542" extrusionOk="0">
                  <a:moveTo>
                    <a:pt x="1" y="0"/>
                  </a:moveTo>
                  <a:lnTo>
                    <a:pt x="1" y="3542"/>
                  </a:lnTo>
                  <a:lnTo>
                    <a:pt x="946" y="3542"/>
                  </a:lnTo>
                  <a:cubicBezTo>
                    <a:pt x="1223" y="3542"/>
                    <a:pt x="1446" y="3319"/>
                    <a:pt x="1446" y="3033"/>
                  </a:cubicBezTo>
                  <a:lnTo>
                    <a:pt x="1446" y="509"/>
                  </a:lnTo>
                  <a:cubicBezTo>
                    <a:pt x="1446" y="223"/>
                    <a:pt x="1223"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17"/>
            <p:cNvSpPr/>
            <p:nvPr/>
          </p:nvSpPr>
          <p:spPr>
            <a:xfrm>
              <a:off x="4715613" y="1730175"/>
              <a:ext cx="36150" cy="88550"/>
            </a:xfrm>
            <a:custGeom>
              <a:avLst/>
              <a:gdLst/>
              <a:ahLst/>
              <a:cxnLst/>
              <a:rect l="l" t="t" r="r" b="b"/>
              <a:pathLst>
                <a:path w="1446" h="3542" extrusionOk="0">
                  <a:moveTo>
                    <a:pt x="500" y="0"/>
                  </a:moveTo>
                  <a:cubicBezTo>
                    <a:pt x="224" y="0"/>
                    <a:pt x="1" y="223"/>
                    <a:pt x="1" y="509"/>
                  </a:cubicBezTo>
                  <a:lnTo>
                    <a:pt x="1" y="3033"/>
                  </a:lnTo>
                  <a:cubicBezTo>
                    <a:pt x="1" y="3319"/>
                    <a:pt x="224" y="3542"/>
                    <a:pt x="500" y="3542"/>
                  </a:cubicBezTo>
                  <a:lnTo>
                    <a:pt x="1446" y="3542"/>
                  </a:lnTo>
                  <a:lnTo>
                    <a:pt x="1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17"/>
            <p:cNvSpPr/>
            <p:nvPr/>
          </p:nvSpPr>
          <p:spPr>
            <a:xfrm>
              <a:off x="4682163" y="1843700"/>
              <a:ext cx="226850" cy="89900"/>
            </a:xfrm>
            <a:custGeom>
              <a:avLst/>
              <a:gdLst/>
              <a:ahLst/>
              <a:cxnLst/>
              <a:rect l="l" t="t" r="r" b="b"/>
              <a:pathLst>
                <a:path w="9074" h="3596" extrusionOk="0">
                  <a:moveTo>
                    <a:pt x="1606" y="0"/>
                  </a:moveTo>
                  <a:cubicBezTo>
                    <a:pt x="1455" y="250"/>
                    <a:pt x="188" y="1427"/>
                    <a:pt x="0" y="3595"/>
                  </a:cubicBezTo>
                  <a:lnTo>
                    <a:pt x="9073" y="3595"/>
                  </a:lnTo>
                  <a:cubicBezTo>
                    <a:pt x="8877" y="1418"/>
                    <a:pt x="7619" y="250"/>
                    <a:pt x="7458" y="0"/>
                  </a:cubicBezTo>
                  <a:cubicBezTo>
                    <a:pt x="7387" y="9"/>
                    <a:pt x="7316" y="18"/>
                    <a:pt x="7235" y="18"/>
                  </a:cubicBezTo>
                  <a:lnTo>
                    <a:pt x="1838" y="18"/>
                  </a:lnTo>
                  <a:cubicBezTo>
                    <a:pt x="1758" y="18"/>
                    <a:pt x="1687" y="9"/>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17"/>
            <p:cNvSpPr/>
            <p:nvPr/>
          </p:nvSpPr>
          <p:spPr>
            <a:xfrm>
              <a:off x="4681713" y="1958775"/>
              <a:ext cx="227950" cy="126700"/>
            </a:xfrm>
            <a:custGeom>
              <a:avLst/>
              <a:gdLst/>
              <a:ahLst/>
              <a:cxnLst/>
              <a:rect l="l" t="t" r="r" b="b"/>
              <a:pathLst>
                <a:path w="9118" h="5068" extrusionOk="0">
                  <a:moveTo>
                    <a:pt x="4553" y="1015"/>
                  </a:moveTo>
                  <a:cubicBezTo>
                    <a:pt x="4836" y="1015"/>
                    <a:pt x="5068" y="1238"/>
                    <a:pt x="5068" y="1526"/>
                  </a:cubicBezTo>
                  <a:lnTo>
                    <a:pt x="5068" y="2025"/>
                  </a:lnTo>
                  <a:lnTo>
                    <a:pt x="5558" y="2025"/>
                  </a:lnTo>
                  <a:cubicBezTo>
                    <a:pt x="5817" y="2025"/>
                    <a:pt x="6040" y="2213"/>
                    <a:pt x="6067" y="2471"/>
                  </a:cubicBezTo>
                  <a:cubicBezTo>
                    <a:pt x="6103" y="2784"/>
                    <a:pt x="5862" y="3042"/>
                    <a:pt x="5567" y="3042"/>
                  </a:cubicBezTo>
                  <a:lnTo>
                    <a:pt x="5068" y="3042"/>
                  </a:lnTo>
                  <a:lnTo>
                    <a:pt x="5068" y="3524"/>
                  </a:lnTo>
                  <a:cubicBezTo>
                    <a:pt x="5068" y="3792"/>
                    <a:pt x="4871" y="4015"/>
                    <a:pt x="4613" y="4041"/>
                  </a:cubicBezTo>
                  <a:cubicBezTo>
                    <a:pt x="4593" y="4044"/>
                    <a:pt x="4573" y="4045"/>
                    <a:pt x="4553" y="4045"/>
                  </a:cubicBezTo>
                  <a:cubicBezTo>
                    <a:pt x="4276" y="4045"/>
                    <a:pt x="4051" y="3817"/>
                    <a:pt x="4051" y="3542"/>
                  </a:cubicBezTo>
                  <a:lnTo>
                    <a:pt x="4051" y="3042"/>
                  </a:lnTo>
                  <a:lnTo>
                    <a:pt x="3551" y="3042"/>
                  </a:lnTo>
                  <a:cubicBezTo>
                    <a:pt x="3248" y="3042"/>
                    <a:pt x="3016" y="2784"/>
                    <a:pt x="3052" y="2471"/>
                  </a:cubicBezTo>
                  <a:cubicBezTo>
                    <a:pt x="3078" y="2213"/>
                    <a:pt x="3301" y="2025"/>
                    <a:pt x="3560" y="2025"/>
                  </a:cubicBezTo>
                  <a:lnTo>
                    <a:pt x="4051" y="2025"/>
                  </a:lnTo>
                  <a:lnTo>
                    <a:pt x="4051" y="1535"/>
                  </a:lnTo>
                  <a:cubicBezTo>
                    <a:pt x="4051" y="1276"/>
                    <a:pt x="4247" y="1053"/>
                    <a:pt x="4506" y="1017"/>
                  </a:cubicBezTo>
                  <a:cubicBezTo>
                    <a:pt x="4522" y="1016"/>
                    <a:pt x="4538" y="1015"/>
                    <a:pt x="4553" y="1015"/>
                  </a:cubicBezTo>
                  <a:close/>
                  <a:moveTo>
                    <a:pt x="1" y="0"/>
                  </a:moveTo>
                  <a:lnTo>
                    <a:pt x="1" y="1017"/>
                  </a:lnTo>
                  <a:lnTo>
                    <a:pt x="1508" y="1017"/>
                  </a:lnTo>
                  <a:cubicBezTo>
                    <a:pt x="1767" y="1017"/>
                    <a:pt x="1999" y="1205"/>
                    <a:pt x="2026" y="1463"/>
                  </a:cubicBezTo>
                  <a:cubicBezTo>
                    <a:pt x="2061" y="1767"/>
                    <a:pt x="1820" y="2025"/>
                    <a:pt x="1526" y="2025"/>
                  </a:cubicBezTo>
                  <a:lnTo>
                    <a:pt x="1" y="2025"/>
                  </a:lnTo>
                  <a:lnTo>
                    <a:pt x="1" y="3042"/>
                  </a:lnTo>
                  <a:lnTo>
                    <a:pt x="1553" y="3042"/>
                  </a:lnTo>
                  <a:cubicBezTo>
                    <a:pt x="1812" y="3042"/>
                    <a:pt x="2044" y="3230"/>
                    <a:pt x="2070" y="3488"/>
                  </a:cubicBezTo>
                  <a:cubicBezTo>
                    <a:pt x="2106" y="3792"/>
                    <a:pt x="1865" y="4050"/>
                    <a:pt x="1571" y="4050"/>
                  </a:cubicBezTo>
                  <a:lnTo>
                    <a:pt x="1" y="4050"/>
                  </a:lnTo>
                  <a:lnTo>
                    <a:pt x="1" y="5067"/>
                  </a:lnTo>
                  <a:lnTo>
                    <a:pt x="9118" y="5067"/>
                  </a:lnTo>
                  <a:lnTo>
                    <a:pt x="9118" y="4050"/>
                  </a:lnTo>
                  <a:lnTo>
                    <a:pt x="7610" y="4050"/>
                  </a:lnTo>
                  <a:cubicBezTo>
                    <a:pt x="7352" y="4050"/>
                    <a:pt x="7120" y="3863"/>
                    <a:pt x="7093" y="3604"/>
                  </a:cubicBezTo>
                  <a:cubicBezTo>
                    <a:pt x="7057" y="3301"/>
                    <a:pt x="7298" y="3042"/>
                    <a:pt x="7601" y="3042"/>
                  </a:cubicBezTo>
                  <a:lnTo>
                    <a:pt x="9118" y="3042"/>
                  </a:lnTo>
                  <a:lnTo>
                    <a:pt x="9118" y="2025"/>
                  </a:lnTo>
                  <a:lnTo>
                    <a:pt x="7610" y="2025"/>
                  </a:lnTo>
                  <a:cubicBezTo>
                    <a:pt x="7352" y="2025"/>
                    <a:pt x="7120" y="1838"/>
                    <a:pt x="7093" y="1579"/>
                  </a:cubicBezTo>
                  <a:cubicBezTo>
                    <a:pt x="7057" y="1276"/>
                    <a:pt x="7298" y="1017"/>
                    <a:pt x="7601" y="1017"/>
                  </a:cubicBezTo>
                  <a:lnTo>
                    <a:pt x="9118" y="1017"/>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17"/>
            <p:cNvSpPr/>
            <p:nvPr/>
          </p:nvSpPr>
          <p:spPr>
            <a:xfrm>
              <a:off x="4681713" y="2110650"/>
              <a:ext cx="227950" cy="51550"/>
            </a:xfrm>
            <a:custGeom>
              <a:avLst/>
              <a:gdLst/>
              <a:ahLst/>
              <a:cxnLst/>
              <a:rect l="l" t="t" r="r" b="b"/>
              <a:pathLst>
                <a:path w="9118" h="2062" extrusionOk="0">
                  <a:moveTo>
                    <a:pt x="1" y="0"/>
                  </a:moveTo>
                  <a:lnTo>
                    <a:pt x="1" y="1553"/>
                  </a:lnTo>
                  <a:cubicBezTo>
                    <a:pt x="1" y="1838"/>
                    <a:pt x="233" y="2061"/>
                    <a:pt x="509" y="2061"/>
                  </a:cubicBezTo>
                  <a:lnTo>
                    <a:pt x="8609" y="2061"/>
                  </a:lnTo>
                  <a:cubicBezTo>
                    <a:pt x="8886" y="2061"/>
                    <a:pt x="9118" y="1838"/>
                    <a:pt x="9118" y="1553"/>
                  </a:cubicBez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117"/>
          <p:cNvGrpSpPr/>
          <p:nvPr/>
        </p:nvGrpSpPr>
        <p:grpSpPr>
          <a:xfrm>
            <a:off x="5219438" y="1730050"/>
            <a:ext cx="452750" cy="432200"/>
            <a:chOff x="5219438" y="1730050"/>
            <a:chExt cx="452750" cy="432200"/>
          </a:xfrm>
        </p:grpSpPr>
        <p:sp>
          <p:nvSpPr>
            <p:cNvPr id="1822" name="Google Shape;1822;p117"/>
            <p:cNvSpPr/>
            <p:nvPr/>
          </p:nvSpPr>
          <p:spPr>
            <a:xfrm>
              <a:off x="5219438" y="1824275"/>
              <a:ext cx="222825" cy="213350"/>
            </a:xfrm>
            <a:custGeom>
              <a:avLst/>
              <a:gdLst/>
              <a:ahLst/>
              <a:cxnLst/>
              <a:rect l="l" t="t" r="r" b="b"/>
              <a:pathLst>
                <a:path w="8913" h="8534" extrusionOk="0">
                  <a:moveTo>
                    <a:pt x="3426" y="1"/>
                  </a:moveTo>
                  <a:lnTo>
                    <a:pt x="1517" y="1910"/>
                  </a:lnTo>
                  <a:cubicBezTo>
                    <a:pt x="0" y="3427"/>
                    <a:pt x="0" y="5880"/>
                    <a:pt x="1517" y="7396"/>
                  </a:cubicBezTo>
                  <a:cubicBezTo>
                    <a:pt x="2275" y="8155"/>
                    <a:pt x="3268" y="8534"/>
                    <a:pt x="4260" y="8534"/>
                  </a:cubicBezTo>
                  <a:cubicBezTo>
                    <a:pt x="5253" y="8534"/>
                    <a:pt x="6245" y="8155"/>
                    <a:pt x="7003" y="7396"/>
                  </a:cubicBezTo>
                  <a:lnTo>
                    <a:pt x="8912" y="5487"/>
                  </a:lnTo>
                  <a:lnTo>
                    <a:pt x="34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17"/>
            <p:cNvSpPr/>
            <p:nvPr/>
          </p:nvSpPr>
          <p:spPr>
            <a:xfrm>
              <a:off x="5322913" y="1730050"/>
              <a:ext cx="222825" cy="213575"/>
            </a:xfrm>
            <a:custGeom>
              <a:avLst/>
              <a:gdLst/>
              <a:ahLst/>
              <a:cxnLst/>
              <a:rect l="l" t="t" r="r" b="b"/>
              <a:pathLst>
                <a:path w="8913" h="8543" extrusionOk="0">
                  <a:moveTo>
                    <a:pt x="4657" y="1"/>
                  </a:moveTo>
                  <a:cubicBezTo>
                    <a:pt x="3663" y="1"/>
                    <a:pt x="2668" y="380"/>
                    <a:pt x="1910" y="1138"/>
                  </a:cubicBezTo>
                  <a:lnTo>
                    <a:pt x="1" y="3047"/>
                  </a:lnTo>
                  <a:lnTo>
                    <a:pt x="5496" y="8543"/>
                  </a:lnTo>
                  <a:lnTo>
                    <a:pt x="7405" y="6634"/>
                  </a:lnTo>
                  <a:cubicBezTo>
                    <a:pt x="8913" y="5117"/>
                    <a:pt x="8913" y="2655"/>
                    <a:pt x="7405" y="1138"/>
                  </a:cubicBezTo>
                  <a:cubicBezTo>
                    <a:pt x="6647" y="380"/>
                    <a:pt x="5652" y="1"/>
                    <a:pt x="4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17"/>
            <p:cNvSpPr/>
            <p:nvPr/>
          </p:nvSpPr>
          <p:spPr>
            <a:xfrm>
              <a:off x="5422163" y="1934400"/>
              <a:ext cx="250025" cy="227850"/>
            </a:xfrm>
            <a:custGeom>
              <a:avLst/>
              <a:gdLst/>
              <a:ahLst/>
              <a:cxnLst/>
              <a:rect l="l" t="t" r="r" b="b"/>
              <a:pathLst>
                <a:path w="10001" h="9114" extrusionOk="0">
                  <a:moveTo>
                    <a:pt x="6567" y="2478"/>
                  </a:moveTo>
                  <a:cubicBezTo>
                    <a:pt x="6698" y="2478"/>
                    <a:pt x="6830" y="2528"/>
                    <a:pt x="6932" y="2626"/>
                  </a:cubicBezTo>
                  <a:cubicBezTo>
                    <a:pt x="7128" y="2822"/>
                    <a:pt x="7128" y="3143"/>
                    <a:pt x="6932" y="3339"/>
                  </a:cubicBezTo>
                  <a:lnTo>
                    <a:pt x="3774" y="6488"/>
                  </a:lnTo>
                  <a:cubicBezTo>
                    <a:pt x="3676" y="6591"/>
                    <a:pt x="3547" y="6642"/>
                    <a:pt x="3417" y="6642"/>
                  </a:cubicBezTo>
                  <a:cubicBezTo>
                    <a:pt x="3288" y="6642"/>
                    <a:pt x="3159" y="6591"/>
                    <a:pt x="3060" y="6488"/>
                  </a:cubicBezTo>
                  <a:cubicBezTo>
                    <a:pt x="2864" y="6292"/>
                    <a:pt x="2864" y="5971"/>
                    <a:pt x="3060" y="5775"/>
                  </a:cubicBezTo>
                  <a:lnTo>
                    <a:pt x="6210" y="2626"/>
                  </a:lnTo>
                  <a:cubicBezTo>
                    <a:pt x="6308" y="2528"/>
                    <a:pt x="6437" y="2478"/>
                    <a:pt x="6567" y="2478"/>
                  </a:cubicBezTo>
                  <a:close/>
                  <a:moveTo>
                    <a:pt x="4996" y="1"/>
                  </a:moveTo>
                  <a:cubicBezTo>
                    <a:pt x="3830" y="1"/>
                    <a:pt x="2663" y="444"/>
                    <a:pt x="1776" y="1332"/>
                  </a:cubicBezTo>
                  <a:cubicBezTo>
                    <a:pt x="0" y="3107"/>
                    <a:pt x="0" y="5998"/>
                    <a:pt x="1776" y="7782"/>
                  </a:cubicBezTo>
                  <a:cubicBezTo>
                    <a:pt x="2663" y="8670"/>
                    <a:pt x="3830" y="9113"/>
                    <a:pt x="4996" y="9113"/>
                  </a:cubicBezTo>
                  <a:cubicBezTo>
                    <a:pt x="6163" y="9113"/>
                    <a:pt x="7329" y="8670"/>
                    <a:pt x="8217" y="7782"/>
                  </a:cubicBezTo>
                  <a:cubicBezTo>
                    <a:pt x="10001" y="5998"/>
                    <a:pt x="10001" y="3107"/>
                    <a:pt x="8217" y="1332"/>
                  </a:cubicBezTo>
                  <a:cubicBezTo>
                    <a:pt x="7329" y="444"/>
                    <a:pt x="6163" y="1"/>
                    <a:pt x="4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117"/>
          <p:cNvGrpSpPr/>
          <p:nvPr/>
        </p:nvGrpSpPr>
        <p:grpSpPr>
          <a:xfrm>
            <a:off x="5868888" y="1730075"/>
            <a:ext cx="318275" cy="432125"/>
            <a:chOff x="5868888" y="1730075"/>
            <a:chExt cx="318275" cy="432125"/>
          </a:xfrm>
        </p:grpSpPr>
        <p:sp>
          <p:nvSpPr>
            <p:cNvPr id="1826" name="Google Shape;1826;p117"/>
            <p:cNvSpPr/>
            <p:nvPr/>
          </p:nvSpPr>
          <p:spPr>
            <a:xfrm>
              <a:off x="6071613" y="1756250"/>
              <a:ext cx="115550" cy="25450"/>
            </a:xfrm>
            <a:custGeom>
              <a:avLst/>
              <a:gdLst/>
              <a:ahLst/>
              <a:cxnLst/>
              <a:rect l="l" t="t" r="r" b="b"/>
              <a:pathLst>
                <a:path w="4622" h="1018" extrusionOk="0">
                  <a:moveTo>
                    <a:pt x="1" y="1"/>
                  </a:moveTo>
                  <a:lnTo>
                    <a:pt x="1" y="1018"/>
                  </a:lnTo>
                  <a:lnTo>
                    <a:pt x="4086" y="1018"/>
                  </a:lnTo>
                  <a:cubicBezTo>
                    <a:pt x="4381" y="1018"/>
                    <a:pt x="4622" y="759"/>
                    <a:pt x="4586" y="447"/>
                  </a:cubicBezTo>
                  <a:cubicBezTo>
                    <a:pt x="4559" y="188"/>
                    <a:pt x="4327" y="1"/>
                    <a:pt x="4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17"/>
            <p:cNvSpPr/>
            <p:nvPr/>
          </p:nvSpPr>
          <p:spPr>
            <a:xfrm>
              <a:off x="5868888" y="1730075"/>
              <a:ext cx="254725" cy="153550"/>
            </a:xfrm>
            <a:custGeom>
              <a:avLst/>
              <a:gdLst/>
              <a:ahLst/>
              <a:cxnLst/>
              <a:rect l="l" t="t" r="r" b="b"/>
              <a:pathLst>
                <a:path w="10189" h="6142" extrusionOk="0">
                  <a:moveTo>
                    <a:pt x="6590" y="1"/>
                  </a:moveTo>
                  <a:cubicBezTo>
                    <a:pt x="6570" y="1"/>
                    <a:pt x="6551" y="2"/>
                    <a:pt x="6531" y="4"/>
                  </a:cubicBezTo>
                  <a:lnTo>
                    <a:pt x="3497" y="343"/>
                  </a:lnTo>
                  <a:cubicBezTo>
                    <a:pt x="3239" y="370"/>
                    <a:pt x="3042" y="593"/>
                    <a:pt x="3042" y="852"/>
                  </a:cubicBezTo>
                  <a:lnTo>
                    <a:pt x="3060" y="3073"/>
                  </a:lnTo>
                  <a:lnTo>
                    <a:pt x="2320" y="3073"/>
                  </a:lnTo>
                  <a:cubicBezTo>
                    <a:pt x="1811" y="3073"/>
                    <a:pt x="1624" y="3742"/>
                    <a:pt x="2052" y="4010"/>
                  </a:cubicBezTo>
                  <a:lnTo>
                    <a:pt x="1276" y="5134"/>
                  </a:lnTo>
                  <a:lnTo>
                    <a:pt x="553" y="5134"/>
                  </a:lnTo>
                  <a:cubicBezTo>
                    <a:pt x="286" y="5134"/>
                    <a:pt x="63" y="5321"/>
                    <a:pt x="36" y="5580"/>
                  </a:cubicBezTo>
                  <a:cubicBezTo>
                    <a:pt x="0" y="5883"/>
                    <a:pt x="241" y="6142"/>
                    <a:pt x="536" y="6142"/>
                  </a:cubicBezTo>
                  <a:lnTo>
                    <a:pt x="9635" y="6142"/>
                  </a:lnTo>
                  <a:cubicBezTo>
                    <a:pt x="9894" y="6142"/>
                    <a:pt x="10126" y="5955"/>
                    <a:pt x="10152" y="5696"/>
                  </a:cubicBezTo>
                  <a:cubicBezTo>
                    <a:pt x="10188" y="5393"/>
                    <a:pt x="9947" y="5134"/>
                    <a:pt x="9653" y="5134"/>
                  </a:cubicBezTo>
                  <a:lnTo>
                    <a:pt x="8948" y="5134"/>
                  </a:lnTo>
                  <a:lnTo>
                    <a:pt x="8217" y="3965"/>
                  </a:lnTo>
                  <a:cubicBezTo>
                    <a:pt x="8573" y="3662"/>
                    <a:pt x="8359" y="3073"/>
                    <a:pt x="7887" y="3073"/>
                  </a:cubicBezTo>
                  <a:lnTo>
                    <a:pt x="7093" y="3073"/>
                  </a:lnTo>
                  <a:lnTo>
                    <a:pt x="7093" y="513"/>
                  </a:lnTo>
                  <a:cubicBezTo>
                    <a:pt x="7093" y="229"/>
                    <a:pt x="6867" y="1"/>
                    <a:pt x="6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17"/>
            <p:cNvSpPr/>
            <p:nvPr/>
          </p:nvSpPr>
          <p:spPr>
            <a:xfrm>
              <a:off x="5983738" y="1963000"/>
              <a:ext cx="126700" cy="126700"/>
            </a:xfrm>
            <a:custGeom>
              <a:avLst/>
              <a:gdLst/>
              <a:ahLst/>
              <a:cxnLst/>
              <a:rect l="l" t="t" r="r" b="b"/>
              <a:pathLst>
                <a:path w="5068" h="5068" extrusionOk="0">
                  <a:moveTo>
                    <a:pt x="1" y="1"/>
                  </a:moveTo>
                  <a:lnTo>
                    <a:pt x="1" y="5068"/>
                  </a:lnTo>
                  <a:lnTo>
                    <a:pt x="5068" y="5068"/>
                  </a:lnTo>
                  <a:lnTo>
                    <a:pt x="5068" y="4051"/>
                  </a:lnTo>
                  <a:lnTo>
                    <a:pt x="1535" y="4051"/>
                  </a:lnTo>
                  <a:cubicBezTo>
                    <a:pt x="1276" y="4051"/>
                    <a:pt x="1053" y="3864"/>
                    <a:pt x="1018" y="3605"/>
                  </a:cubicBezTo>
                  <a:cubicBezTo>
                    <a:pt x="991" y="3302"/>
                    <a:pt x="1223" y="3043"/>
                    <a:pt x="1526" y="3043"/>
                  </a:cubicBezTo>
                  <a:lnTo>
                    <a:pt x="5068" y="3043"/>
                  </a:lnTo>
                  <a:lnTo>
                    <a:pt x="5068" y="2026"/>
                  </a:lnTo>
                  <a:lnTo>
                    <a:pt x="1535" y="2026"/>
                  </a:lnTo>
                  <a:cubicBezTo>
                    <a:pt x="1276" y="2026"/>
                    <a:pt x="1053" y="1838"/>
                    <a:pt x="1018" y="1580"/>
                  </a:cubicBezTo>
                  <a:cubicBezTo>
                    <a:pt x="991" y="1276"/>
                    <a:pt x="1223" y="1018"/>
                    <a:pt x="1526" y="1018"/>
                  </a:cubicBezTo>
                  <a:lnTo>
                    <a:pt x="5068" y="1018"/>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17"/>
            <p:cNvSpPr/>
            <p:nvPr/>
          </p:nvSpPr>
          <p:spPr>
            <a:xfrm>
              <a:off x="5881813" y="1909025"/>
              <a:ext cx="228625" cy="253175"/>
            </a:xfrm>
            <a:custGeom>
              <a:avLst/>
              <a:gdLst/>
              <a:ahLst/>
              <a:cxnLst/>
              <a:rect l="l" t="t" r="r" b="b"/>
              <a:pathLst>
                <a:path w="9145" h="10127" extrusionOk="0">
                  <a:moveTo>
                    <a:pt x="1" y="1"/>
                  </a:moveTo>
                  <a:lnTo>
                    <a:pt x="1" y="9618"/>
                  </a:lnTo>
                  <a:cubicBezTo>
                    <a:pt x="1" y="9903"/>
                    <a:pt x="224" y="10126"/>
                    <a:pt x="500" y="10126"/>
                  </a:cubicBezTo>
                  <a:lnTo>
                    <a:pt x="8636" y="10126"/>
                  </a:lnTo>
                  <a:cubicBezTo>
                    <a:pt x="8922" y="10126"/>
                    <a:pt x="9145" y="9903"/>
                    <a:pt x="9145" y="9618"/>
                  </a:cubicBezTo>
                  <a:lnTo>
                    <a:pt x="9145" y="8235"/>
                  </a:lnTo>
                  <a:lnTo>
                    <a:pt x="3578" y="8235"/>
                  </a:lnTo>
                  <a:cubicBezTo>
                    <a:pt x="3293" y="8235"/>
                    <a:pt x="3070" y="8012"/>
                    <a:pt x="3070" y="7726"/>
                  </a:cubicBezTo>
                  <a:lnTo>
                    <a:pt x="3070" y="1651"/>
                  </a:lnTo>
                  <a:cubicBezTo>
                    <a:pt x="3070" y="1375"/>
                    <a:pt x="3293" y="1152"/>
                    <a:pt x="3578" y="1152"/>
                  </a:cubicBezTo>
                  <a:lnTo>
                    <a:pt x="9145" y="1152"/>
                  </a:lnTo>
                  <a:lnTo>
                    <a:pt x="9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17"/>
          <p:cNvGrpSpPr/>
          <p:nvPr/>
        </p:nvGrpSpPr>
        <p:grpSpPr>
          <a:xfrm>
            <a:off x="6393888" y="1758825"/>
            <a:ext cx="446075" cy="374475"/>
            <a:chOff x="6393888" y="1758825"/>
            <a:chExt cx="446075" cy="374475"/>
          </a:xfrm>
        </p:grpSpPr>
        <p:sp>
          <p:nvSpPr>
            <p:cNvPr id="1831" name="Google Shape;1831;p117"/>
            <p:cNvSpPr/>
            <p:nvPr/>
          </p:nvSpPr>
          <p:spPr>
            <a:xfrm>
              <a:off x="6560263" y="1758825"/>
              <a:ext cx="210575" cy="209325"/>
            </a:xfrm>
            <a:custGeom>
              <a:avLst/>
              <a:gdLst/>
              <a:ahLst/>
              <a:cxnLst/>
              <a:rect l="l" t="t" r="r" b="b"/>
              <a:pathLst>
                <a:path w="8423" h="8373" extrusionOk="0">
                  <a:moveTo>
                    <a:pt x="7860" y="1"/>
                  </a:moveTo>
                  <a:cubicBezTo>
                    <a:pt x="7731" y="1"/>
                    <a:pt x="7601" y="50"/>
                    <a:pt x="7503" y="148"/>
                  </a:cubicBezTo>
                  <a:lnTo>
                    <a:pt x="5219" y="2440"/>
                  </a:lnTo>
                  <a:lnTo>
                    <a:pt x="4863" y="2084"/>
                  </a:lnTo>
                  <a:cubicBezTo>
                    <a:pt x="4762" y="1983"/>
                    <a:pt x="4633" y="1933"/>
                    <a:pt x="4502" y="1933"/>
                  </a:cubicBezTo>
                  <a:cubicBezTo>
                    <a:pt x="4412" y="1933"/>
                    <a:pt x="4321" y="1956"/>
                    <a:pt x="4238" y="2003"/>
                  </a:cubicBezTo>
                  <a:lnTo>
                    <a:pt x="2793" y="2878"/>
                  </a:lnTo>
                  <a:lnTo>
                    <a:pt x="2356" y="2440"/>
                  </a:lnTo>
                  <a:cubicBezTo>
                    <a:pt x="2258" y="2342"/>
                    <a:pt x="2128" y="2293"/>
                    <a:pt x="1999" y="2293"/>
                  </a:cubicBezTo>
                  <a:cubicBezTo>
                    <a:pt x="1870" y="2293"/>
                    <a:pt x="1740" y="2342"/>
                    <a:pt x="1642" y="2440"/>
                  </a:cubicBezTo>
                  <a:lnTo>
                    <a:pt x="1" y="4073"/>
                  </a:lnTo>
                  <a:lnTo>
                    <a:pt x="4301" y="8373"/>
                  </a:lnTo>
                  <a:lnTo>
                    <a:pt x="5933" y="6731"/>
                  </a:lnTo>
                  <a:cubicBezTo>
                    <a:pt x="6129" y="6535"/>
                    <a:pt x="6129" y="6214"/>
                    <a:pt x="5933" y="6018"/>
                  </a:cubicBezTo>
                  <a:lnTo>
                    <a:pt x="5496" y="5581"/>
                  </a:lnTo>
                  <a:lnTo>
                    <a:pt x="6370" y="4135"/>
                  </a:lnTo>
                  <a:cubicBezTo>
                    <a:pt x="6486" y="3930"/>
                    <a:pt x="6459" y="3680"/>
                    <a:pt x="6290" y="3511"/>
                  </a:cubicBezTo>
                  <a:lnTo>
                    <a:pt x="5933" y="3154"/>
                  </a:lnTo>
                  <a:lnTo>
                    <a:pt x="8217" y="870"/>
                  </a:lnTo>
                  <a:cubicBezTo>
                    <a:pt x="8422" y="674"/>
                    <a:pt x="8422" y="353"/>
                    <a:pt x="8217" y="148"/>
                  </a:cubicBezTo>
                  <a:cubicBezTo>
                    <a:pt x="8119" y="50"/>
                    <a:pt x="7989" y="1"/>
                    <a:pt x="7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17"/>
            <p:cNvSpPr/>
            <p:nvPr/>
          </p:nvSpPr>
          <p:spPr>
            <a:xfrm>
              <a:off x="6393888" y="1878475"/>
              <a:ext cx="256050" cy="254825"/>
            </a:xfrm>
            <a:custGeom>
              <a:avLst/>
              <a:gdLst/>
              <a:ahLst/>
              <a:cxnLst/>
              <a:rect l="l" t="t" r="r" b="b"/>
              <a:pathLst>
                <a:path w="10242" h="10193" extrusionOk="0">
                  <a:moveTo>
                    <a:pt x="5942" y="1"/>
                  </a:moveTo>
                  <a:lnTo>
                    <a:pt x="2365" y="3587"/>
                  </a:lnTo>
                  <a:lnTo>
                    <a:pt x="2008" y="3230"/>
                  </a:lnTo>
                  <a:cubicBezTo>
                    <a:pt x="1905" y="3128"/>
                    <a:pt x="1774" y="3076"/>
                    <a:pt x="1643" y="3076"/>
                  </a:cubicBezTo>
                  <a:cubicBezTo>
                    <a:pt x="1513" y="3076"/>
                    <a:pt x="1383" y="3128"/>
                    <a:pt x="1285" y="3230"/>
                  </a:cubicBezTo>
                  <a:cubicBezTo>
                    <a:pt x="1089" y="3426"/>
                    <a:pt x="1089" y="3748"/>
                    <a:pt x="1285" y="3944"/>
                  </a:cubicBezTo>
                  <a:cubicBezTo>
                    <a:pt x="1553" y="4202"/>
                    <a:pt x="3203" y="5862"/>
                    <a:pt x="3435" y="6094"/>
                  </a:cubicBezTo>
                  <a:lnTo>
                    <a:pt x="2106" y="7423"/>
                  </a:lnTo>
                  <a:lnTo>
                    <a:pt x="910" y="6228"/>
                  </a:lnTo>
                  <a:cubicBezTo>
                    <a:pt x="812" y="6129"/>
                    <a:pt x="683" y="6080"/>
                    <a:pt x="554" y="6080"/>
                  </a:cubicBezTo>
                  <a:cubicBezTo>
                    <a:pt x="424" y="6080"/>
                    <a:pt x="295" y="6129"/>
                    <a:pt x="197" y="6228"/>
                  </a:cubicBezTo>
                  <a:cubicBezTo>
                    <a:pt x="0" y="6424"/>
                    <a:pt x="0" y="6745"/>
                    <a:pt x="197" y="6941"/>
                  </a:cubicBezTo>
                  <a:cubicBezTo>
                    <a:pt x="402" y="7155"/>
                    <a:pt x="2686" y="9439"/>
                    <a:pt x="3292" y="10046"/>
                  </a:cubicBezTo>
                  <a:cubicBezTo>
                    <a:pt x="3395" y="10144"/>
                    <a:pt x="3527" y="10193"/>
                    <a:pt x="3657" y="10193"/>
                  </a:cubicBezTo>
                  <a:cubicBezTo>
                    <a:pt x="3787" y="10193"/>
                    <a:pt x="3917" y="10144"/>
                    <a:pt x="4015" y="10046"/>
                  </a:cubicBezTo>
                  <a:cubicBezTo>
                    <a:pt x="4211" y="9849"/>
                    <a:pt x="4211" y="9528"/>
                    <a:pt x="4015" y="9332"/>
                  </a:cubicBezTo>
                  <a:lnTo>
                    <a:pt x="2820" y="8137"/>
                  </a:lnTo>
                  <a:lnTo>
                    <a:pt x="4149" y="6807"/>
                  </a:lnTo>
                  <a:cubicBezTo>
                    <a:pt x="4407" y="7057"/>
                    <a:pt x="5960" y="8609"/>
                    <a:pt x="6299" y="8957"/>
                  </a:cubicBezTo>
                  <a:cubicBezTo>
                    <a:pt x="6397" y="9056"/>
                    <a:pt x="6526" y="9105"/>
                    <a:pt x="6656" y="9105"/>
                  </a:cubicBezTo>
                  <a:cubicBezTo>
                    <a:pt x="6785" y="9105"/>
                    <a:pt x="6914" y="9056"/>
                    <a:pt x="7012" y="8957"/>
                  </a:cubicBezTo>
                  <a:cubicBezTo>
                    <a:pt x="7218" y="8761"/>
                    <a:pt x="7218" y="8440"/>
                    <a:pt x="7012" y="8235"/>
                  </a:cubicBezTo>
                  <a:lnTo>
                    <a:pt x="6656" y="7878"/>
                  </a:lnTo>
                  <a:lnTo>
                    <a:pt x="7378" y="7164"/>
                  </a:lnTo>
                  <a:lnTo>
                    <a:pt x="5942" y="5737"/>
                  </a:lnTo>
                  <a:cubicBezTo>
                    <a:pt x="5746" y="5532"/>
                    <a:pt x="5746" y="5211"/>
                    <a:pt x="5942" y="5014"/>
                  </a:cubicBezTo>
                  <a:cubicBezTo>
                    <a:pt x="6040" y="4916"/>
                    <a:pt x="6169" y="4867"/>
                    <a:pt x="6299" y="4867"/>
                  </a:cubicBezTo>
                  <a:cubicBezTo>
                    <a:pt x="6428" y="4867"/>
                    <a:pt x="6557" y="4916"/>
                    <a:pt x="6656" y="5014"/>
                  </a:cubicBezTo>
                  <a:lnTo>
                    <a:pt x="8092" y="6451"/>
                  </a:lnTo>
                  <a:lnTo>
                    <a:pt x="8806" y="5737"/>
                  </a:lnTo>
                  <a:lnTo>
                    <a:pt x="7378" y="4301"/>
                  </a:lnTo>
                  <a:cubicBezTo>
                    <a:pt x="7173" y="4104"/>
                    <a:pt x="7173" y="3783"/>
                    <a:pt x="7378" y="3587"/>
                  </a:cubicBezTo>
                  <a:cubicBezTo>
                    <a:pt x="7476" y="3489"/>
                    <a:pt x="7606" y="3440"/>
                    <a:pt x="7735" y="3440"/>
                  </a:cubicBezTo>
                  <a:cubicBezTo>
                    <a:pt x="7864" y="3440"/>
                    <a:pt x="7994" y="3489"/>
                    <a:pt x="8092" y="3587"/>
                  </a:cubicBezTo>
                  <a:lnTo>
                    <a:pt x="9519" y="5014"/>
                  </a:lnTo>
                  <a:lnTo>
                    <a:pt x="10242" y="4301"/>
                  </a:lnTo>
                  <a:lnTo>
                    <a:pt x="5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17"/>
            <p:cNvSpPr/>
            <p:nvPr/>
          </p:nvSpPr>
          <p:spPr>
            <a:xfrm>
              <a:off x="6738238" y="1798975"/>
              <a:ext cx="101725" cy="86450"/>
            </a:xfrm>
            <a:custGeom>
              <a:avLst/>
              <a:gdLst/>
              <a:ahLst/>
              <a:cxnLst/>
              <a:rect l="l" t="t" r="r" b="b"/>
              <a:pathLst>
                <a:path w="4069" h="3458" extrusionOk="0">
                  <a:moveTo>
                    <a:pt x="2035" y="0"/>
                  </a:moveTo>
                  <a:cubicBezTo>
                    <a:pt x="1905" y="0"/>
                    <a:pt x="1776" y="49"/>
                    <a:pt x="1678" y="148"/>
                  </a:cubicBezTo>
                  <a:lnTo>
                    <a:pt x="964" y="861"/>
                  </a:lnTo>
                  <a:cubicBezTo>
                    <a:pt x="1" y="1825"/>
                    <a:pt x="687" y="3457"/>
                    <a:pt x="2035" y="3457"/>
                  </a:cubicBezTo>
                  <a:cubicBezTo>
                    <a:pt x="3382" y="3457"/>
                    <a:pt x="4069" y="1825"/>
                    <a:pt x="3105" y="861"/>
                  </a:cubicBezTo>
                  <a:lnTo>
                    <a:pt x="2391" y="148"/>
                  </a:lnTo>
                  <a:cubicBezTo>
                    <a:pt x="2293" y="49"/>
                    <a:pt x="2164" y="0"/>
                    <a:pt x="2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117"/>
          <p:cNvGrpSpPr/>
          <p:nvPr/>
        </p:nvGrpSpPr>
        <p:grpSpPr>
          <a:xfrm>
            <a:off x="6977538" y="1730175"/>
            <a:ext cx="434050" cy="432025"/>
            <a:chOff x="6977538" y="1730175"/>
            <a:chExt cx="434050" cy="432025"/>
          </a:xfrm>
        </p:grpSpPr>
        <p:sp>
          <p:nvSpPr>
            <p:cNvPr id="1835" name="Google Shape;1835;p117"/>
            <p:cNvSpPr/>
            <p:nvPr/>
          </p:nvSpPr>
          <p:spPr>
            <a:xfrm>
              <a:off x="7015463" y="2110650"/>
              <a:ext cx="177100" cy="51550"/>
            </a:xfrm>
            <a:custGeom>
              <a:avLst/>
              <a:gdLst/>
              <a:ahLst/>
              <a:cxnLst/>
              <a:rect l="l" t="t" r="r" b="b"/>
              <a:pathLst>
                <a:path w="7084" h="2062" extrusionOk="0">
                  <a:moveTo>
                    <a:pt x="0" y="0"/>
                  </a:moveTo>
                  <a:lnTo>
                    <a:pt x="0" y="884"/>
                  </a:lnTo>
                  <a:cubicBezTo>
                    <a:pt x="0" y="1535"/>
                    <a:pt x="527" y="2061"/>
                    <a:pt x="1178" y="2061"/>
                  </a:cubicBezTo>
                  <a:lnTo>
                    <a:pt x="5906" y="2061"/>
                  </a:lnTo>
                  <a:cubicBezTo>
                    <a:pt x="6557" y="2061"/>
                    <a:pt x="7084" y="1535"/>
                    <a:pt x="7084" y="884"/>
                  </a:cubicBezTo>
                  <a:lnTo>
                    <a:pt x="7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17"/>
            <p:cNvSpPr/>
            <p:nvPr/>
          </p:nvSpPr>
          <p:spPr>
            <a:xfrm>
              <a:off x="7079238" y="1882725"/>
              <a:ext cx="50650" cy="50650"/>
            </a:xfrm>
            <a:custGeom>
              <a:avLst/>
              <a:gdLst/>
              <a:ahLst/>
              <a:cxnLst/>
              <a:rect l="l" t="t" r="r" b="b"/>
              <a:pathLst>
                <a:path w="2026" h="2026" extrusionOk="0">
                  <a:moveTo>
                    <a:pt x="1018" y="0"/>
                  </a:moveTo>
                  <a:cubicBezTo>
                    <a:pt x="456" y="0"/>
                    <a:pt x="1" y="446"/>
                    <a:pt x="1" y="1008"/>
                  </a:cubicBezTo>
                  <a:cubicBezTo>
                    <a:pt x="1" y="1570"/>
                    <a:pt x="456" y="2025"/>
                    <a:pt x="1018" y="2025"/>
                  </a:cubicBezTo>
                  <a:cubicBezTo>
                    <a:pt x="1580" y="2025"/>
                    <a:pt x="2026" y="1570"/>
                    <a:pt x="2026" y="1008"/>
                  </a:cubicBezTo>
                  <a:cubicBezTo>
                    <a:pt x="2026" y="446"/>
                    <a:pt x="1580"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17"/>
            <p:cNvSpPr/>
            <p:nvPr/>
          </p:nvSpPr>
          <p:spPr>
            <a:xfrm>
              <a:off x="6997613" y="2015425"/>
              <a:ext cx="212125" cy="70050"/>
            </a:xfrm>
            <a:custGeom>
              <a:avLst/>
              <a:gdLst/>
              <a:ahLst/>
              <a:cxnLst/>
              <a:rect l="l" t="t" r="r" b="b"/>
              <a:pathLst>
                <a:path w="8485" h="2802" extrusionOk="0">
                  <a:moveTo>
                    <a:pt x="1" y="0"/>
                  </a:moveTo>
                  <a:lnTo>
                    <a:pt x="161" y="2329"/>
                  </a:lnTo>
                  <a:cubicBezTo>
                    <a:pt x="188" y="2596"/>
                    <a:pt x="402" y="2801"/>
                    <a:pt x="670" y="2801"/>
                  </a:cubicBezTo>
                  <a:lnTo>
                    <a:pt x="7789" y="2801"/>
                  </a:lnTo>
                  <a:cubicBezTo>
                    <a:pt x="8056" y="2801"/>
                    <a:pt x="8279" y="2596"/>
                    <a:pt x="8297" y="2329"/>
                  </a:cubicBezTo>
                  <a:lnTo>
                    <a:pt x="8485" y="9"/>
                  </a:lnTo>
                  <a:lnTo>
                    <a:pt x="8485" y="9"/>
                  </a:lnTo>
                  <a:cubicBezTo>
                    <a:pt x="7306" y="365"/>
                    <a:pt x="5778" y="543"/>
                    <a:pt x="4250" y="543"/>
                  </a:cubicBezTo>
                  <a:cubicBezTo>
                    <a:pt x="2713" y="543"/>
                    <a:pt x="1177" y="36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17"/>
            <p:cNvSpPr/>
            <p:nvPr/>
          </p:nvSpPr>
          <p:spPr>
            <a:xfrm>
              <a:off x="6982688" y="1806900"/>
              <a:ext cx="243550" cy="196925"/>
            </a:xfrm>
            <a:custGeom>
              <a:avLst/>
              <a:gdLst/>
              <a:ahLst/>
              <a:cxnLst/>
              <a:rect l="l" t="t" r="r" b="b"/>
              <a:pathLst>
                <a:path w="9742" h="7877" extrusionOk="0">
                  <a:moveTo>
                    <a:pt x="4880" y="2016"/>
                  </a:moveTo>
                  <a:cubicBezTo>
                    <a:pt x="5995" y="2016"/>
                    <a:pt x="6905" y="2926"/>
                    <a:pt x="6905" y="4041"/>
                  </a:cubicBezTo>
                  <a:cubicBezTo>
                    <a:pt x="6905" y="5156"/>
                    <a:pt x="5995" y="6066"/>
                    <a:pt x="4880" y="6066"/>
                  </a:cubicBezTo>
                  <a:cubicBezTo>
                    <a:pt x="3765" y="6066"/>
                    <a:pt x="2855" y="5156"/>
                    <a:pt x="2855" y="4041"/>
                  </a:cubicBezTo>
                  <a:cubicBezTo>
                    <a:pt x="2855" y="2926"/>
                    <a:pt x="3765" y="2016"/>
                    <a:pt x="4880" y="2016"/>
                  </a:cubicBezTo>
                  <a:close/>
                  <a:moveTo>
                    <a:pt x="0" y="0"/>
                  </a:moveTo>
                  <a:lnTo>
                    <a:pt x="517" y="7253"/>
                  </a:lnTo>
                  <a:cubicBezTo>
                    <a:pt x="1627" y="7669"/>
                    <a:pt x="3247" y="7876"/>
                    <a:pt x="4863" y="7876"/>
                  </a:cubicBezTo>
                  <a:cubicBezTo>
                    <a:pt x="6470" y="7876"/>
                    <a:pt x="8072" y="7671"/>
                    <a:pt x="9162" y="7262"/>
                  </a:cubicBezTo>
                  <a:lnTo>
                    <a:pt x="97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17"/>
            <p:cNvSpPr/>
            <p:nvPr/>
          </p:nvSpPr>
          <p:spPr>
            <a:xfrm>
              <a:off x="6977538" y="1730175"/>
              <a:ext cx="254275" cy="51525"/>
            </a:xfrm>
            <a:custGeom>
              <a:avLst/>
              <a:gdLst/>
              <a:ahLst/>
              <a:cxnLst/>
              <a:rect l="l" t="t" r="r" b="b"/>
              <a:pathLst>
                <a:path w="10171" h="2061" extrusionOk="0">
                  <a:moveTo>
                    <a:pt x="527" y="0"/>
                  </a:moveTo>
                  <a:cubicBezTo>
                    <a:pt x="233" y="0"/>
                    <a:pt x="1" y="250"/>
                    <a:pt x="28" y="544"/>
                  </a:cubicBezTo>
                  <a:lnTo>
                    <a:pt x="135" y="2061"/>
                  </a:lnTo>
                  <a:lnTo>
                    <a:pt x="10028" y="2061"/>
                  </a:lnTo>
                  <a:lnTo>
                    <a:pt x="10144" y="544"/>
                  </a:lnTo>
                  <a:cubicBezTo>
                    <a:pt x="10171" y="250"/>
                    <a:pt x="9939" y="0"/>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17"/>
            <p:cNvSpPr/>
            <p:nvPr/>
          </p:nvSpPr>
          <p:spPr>
            <a:xfrm>
              <a:off x="7214613" y="1984075"/>
              <a:ext cx="196975" cy="178125"/>
            </a:xfrm>
            <a:custGeom>
              <a:avLst/>
              <a:gdLst/>
              <a:ahLst/>
              <a:cxnLst/>
              <a:rect l="l" t="t" r="r" b="b"/>
              <a:pathLst>
                <a:path w="7879" h="7125" extrusionOk="0">
                  <a:moveTo>
                    <a:pt x="4433" y="1"/>
                  </a:moveTo>
                  <a:cubicBezTo>
                    <a:pt x="4100" y="1"/>
                    <a:pt x="3833" y="329"/>
                    <a:pt x="3953" y="665"/>
                  </a:cubicBezTo>
                  <a:cubicBezTo>
                    <a:pt x="4131" y="1201"/>
                    <a:pt x="3810" y="1781"/>
                    <a:pt x="3257" y="1923"/>
                  </a:cubicBezTo>
                  <a:lnTo>
                    <a:pt x="1990" y="2235"/>
                  </a:lnTo>
                  <a:cubicBezTo>
                    <a:pt x="1107" y="2450"/>
                    <a:pt x="661" y="3395"/>
                    <a:pt x="1000" y="4198"/>
                  </a:cubicBezTo>
                  <a:cubicBezTo>
                    <a:pt x="402" y="4448"/>
                    <a:pt x="1" y="5055"/>
                    <a:pt x="63" y="5750"/>
                  </a:cubicBezTo>
                  <a:cubicBezTo>
                    <a:pt x="135" y="6535"/>
                    <a:pt x="813" y="7124"/>
                    <a:pt x="1607" y="7124"/>
                  </a:cubicBezTo>
                  <a:lnTo>
                    <a:pt x="6281" y="7124"/>
                  </a:lnTo>
                  <a:cubicBezTo>
                    <a:pt x="7075" y="7124"/>
                    <a:pt x="7753" y="6518"/>
                    <a:pt x="7816" y="5724"/>
                  </a:cubicBezTo>
                  <a:cubicBezTo>
                    <a:pt x="7878" y="4965"/>
                    <a:pt x="7370" y="4305"/>
                    <a:pt x="6674" y="4136"/>
                  </a:cubicBezTo>
                  <a:cubicBezTo>
                    <a:pt x="7441" y="2860"/>
                    <a:pt x="6629" y="541"/>
                    <a:pt x="4551" y="14"/>
                  </a:cubicBezTo>
                  <a:cubicBezTo>
                    <a:pt x="4511" y="5"/>
                    <a:pt x="4472" y="1"/>
                    <a:pt x="4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117"/>
          <p:cNvGrpSpPr/>
          <p:nvPr/>
        </p:nvGrpSpPr>
        <p:grpSpPr>
          <a:xfrm>
            <a:off x="1730638" y="2295450"/>
            <a:ext cx="432025" cy="432100"/>
            <a:chOff x="1730638" y="2295450"/>
            <a:chExt cx="432025" cy="432100"/>
          </a:xfrm>
        </p:grpSpPr>
        <p:sp>
          <p:nvSpPr>
            <p:cNvPr id="1842" name="Google Shape;1842;p117"/>
            <p:cNvSpPr/>
            <p:nvPr/>
          </p:nvSpPr>
          <p:spPr>
            <a:xfrm>
              <a:off x="1733988" y="2295450"/>
              <a:ext cx="428675" cy="432100"/>
            </a:xfrm>
            <a:custGeom>
              <a:avLst/>
              <a:gdLst/>
              <a:ahLst/>
              <a:cxnLst/>
              <a:rect l="l" t="t" r="r" b="b"/>
              <a:pathLst>
                <a:path w="17147" h="17284" extrusionOk="0">
                  <a:moveTo>
                    <a:pt x="9512" y="1"/>
                  </a:moveTo>
                  <a:cubicBezTo>
                    <a:pt x="7040" y="1"/>
                    <a:pt x="4974" y="1773"/>
                    <a:pt x="4514" y="4117"/>
                  </a:cubicBezTo>
                  <a:lnTo>
                    <a:pt x="1383" y="4117"/>
                  </a:lnTo>
                  <a:cubicBezTo>
                    <a:pt x="1160" y="4117"/>
                    <a:pt x="973" y="4259"/>
                    <a:pt x="901" y="4464"/>
                  </a:cubicBezTo>
                  <a:lnTo>
                    <a:pt x="0" y="7159"/>
                  </a:lnTo>
                  <a:lnTo>
                    <a:pt x="9849" y="7159"/>
                  </a:lnTo>
                  <a:lnTo>
                    <a:pt x="8948" y="4464"/>
                  </a:lnTo>
                  <a:cubicBezTo>
                    <a:pt x="8885" y="4259"/>
                    <a:pt x="8689" y="4117"/>
                    <a:pt x="8466" y="4117"/>
                  </a:cubicBezTo>
                  <a:lnTo>
                    <a:pt x="5549" y="4117"/>
                  </a:lnTo>
                  <a:cubicBezTo>
                    <a:pt x="5991" y="2336"/>
                    <a:pt x="7602" y="1011"/>
                    <a:pt x="9515" y="1011"/>
                  </a:cubicBezTo>
                  <a:cubicBezTo>
                    <a:pt x="10689" y="1011"/>
                    <a:pt x="11976" y="1510"/>
                    <a:pt x="13177" y="2707"/>
                  </a:cubicBezTo>
                  <a:cubicBezTo>
                    <a:pt x="13408" y="2939"/>
                    <a:pt x="13605" y="3394"/>
                    <a:pt x="13605" y="3724"/>
                  </a:cubicBezTo>
                  <a:lnTo>
                    <a:pt x="13605" y="11209"/>
                  </a:lnTo>
                  <a:lnTo>
                    <a:pt x="11580" y="11209"/>
                  </a:lnTo>
                  <a:cubicBezTo>
                    <a:pt x="11294" y="11209"/>
                    <a:pt x="11071" y="11432"/>
                    <a:pt x="11071" y="11717"/>
                  </a:cubicBezTo>
                  <a:lnTo>
                    <a:pt x="11071" y="16775"/>
                  </a:lnTo>
                  <a:cubicBezTo>
                    <a:pt x="11071" y="17061"/>
                    <a:pt x="11294" y="17284"/>
                    <a:pt x="11580" y="17284"/>
                  </a:cubicBezTo>
                  <a:lnTo>
                    <a:pt x="16638" y="17284"/>
                  </a:lnTo>
                  <a:cubicBezTo>
                    <a:pt x="16914" y="17284"/>
                    <a:pt x="17146" y="17061"/>
                    <a:pt x="17146" y="16775"/>
                  </a:cubicBezTo>
                  <a:lnTo>
                    <a:pt x="17146" y="11717"/>
                  </a:lnTo>
                  <a:cubicBezTo>
                    <a:pt x="17146" y="11432"/>
                    <a:pt x="16914" y="11209"/>
                    <a:pt x="16638" y="11209"/>
                  </a:cubicBezTo>
                  <a:lnTo>
                    <a:pt x="14613" y="11209"/>
                  </a:lnTo>
                  <a:lnTo>
                    <a:pt x="14613" y="3385"/>
                  </a:lnTo>
                  <a:cubicBezTo>
                    <a:pt x="14613" y="2975"/>
                    <a:pt x="14372" y="2395"/>
                    <a:pt x="14078" y="2109"/>
                  </a:cubicBezTo>
                  <a:cubicBezTo>
                    <a:pt x="12579" y="621"/>
                    <a:pt x="10975" y="1"/>
                    <a:pt x="9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17"/>
            <p:cNvSpPr/>
            <p:nvPr/>
          </p:nvSpPr>
          <p:spPr>
            <a:xfrm>
              <a:off x="1807363" y="2583250"/>
              <a:ext cx="50650" cy="50650"/>
            </a:xfrm>
            <a:custGeom>
              <a:avLst/>
              <a:gdLst/>
              <a:ahLst/>
              <a:cxnLst/>
              <a:rect l="l" t="t" r="r" b="b"/>
              <a:pathLst>
                <a:path w="2026" h="2026" extrusionOk="0">
                  <a:moveTo>
                    <a:pt x="0" y="0"/>
                  </a:moveTo>
                  <a:lnTo>
                    <a:pt x="0" y="848"/>
                  </a:lnTo>
                  <a:cubicBezTo>
                    <a:pt x="0" y="1499"/>
                    <a:pt x="527" y="2025"/>
                    <a:pt x="1178" y="2025"/>
                  </a:cubicBezTo>
                  <a:lnTo>
                    <a:pt x="2025" y="2025"/>
                  </a:lnTo>
                  <a:lnTo>
                    <a:pt x="2025" y="1178"/>
                  </a:lnTo>
                  <a:cubicBezTo>
                    <a:pt x="2025" y="526"/>
                    <a:pt x="1499"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17"/>
            <p:cNvSpPr/>
            <p:nvPr/>
          </p:nvSpPr>
          <p:spPr>
            <a:xfrm>
              <a:off x="1730638" y="2499600"/>
              <a:ext cx="253150" cy="227950"/>
            </a:xfrm>
            <a:custGeom>
              <a:avLst/>
              <a:gdLst/>
              <a:ahLst/>
              <a:cxnLst/>
              <a:rect l="l" t="t" r="r" b="b"/>
              <a:pathLst>
                <a:path w="10126" h="9118" extrusionOk="0">
                  <a:moveTo>
                    <a:pt x="7628" y="2329"/>
                  </a:moveTo>
                  <a:cubicBezTo>
                    <a:pt x="7904" y="2329"/>
                    <a:pt x="8127" y="2561"/>
                    <a:pt x="8127" y="2838"/>
                  </a:cubicBezTo>
                  <a:lnTo>
                    <a:pt x="8127" y="4194"/>
                  </a:lnTo>
                  <a:cubicBezTo>
                    <a:pt x="8127" y="5398"/>
                    <a:pt x="7146" y="6379"/>
                    <a:pt x="5942" y="6379"/>
                  </a:cubicBezTo>
                  <a:lnTo>
                    <a:pt x="4247" y="6379"/>
                  </a:lnTo>
                  <a:cubicBezTo>
                    <a:pt x="3042" y="6379"/>
                    <a:pt x="2052" y="5398"/>
                    <a:pt x="2052" y="4194"/>
                  </a:cubicBezTo>
                  <a:lnTo>
                    <a:pt x="2052" y="2838"/>
                  </a:lnTo>
                  <a:cubicBezTo>
                    <a:pt x="2052" y="2561"/>
                    <a:pt x="2284" y="2329"/>
                    <a:pt x="2561" y="2329"/>
                  </a:cubicBezTo>
                  <a:lnTo>
                    <a:pt x="3917" y="2329"/>
                  </a:lnTo>
                  <a:cubicBezTo>
                    <a:pt x="4345" y="2329"/>
                    <a:pt x="4755" y="2463"/>
                    <a:pt x="5094" y="2677"/>
                  </a:cubicBezTo>
                  <a:cubicBezTo>
                    <a:pt x="5442" y="2454"/>
                    <a:pt x="5853" y="2329"/>
                    <a:pt x="6272" y="2329"/>
                  </a:cubicBezTo>
                  <a:close/>
                  <a:moveTo>
                    <a:pt x="0" y="1"/>
                  </a:moveTo>
                  <a:lnTo>
                    <a:pt x="0" y="8609"/>
                  </a:lnTo>
                  <a:cubicBezTo>
                    <a:pt x="0" y="8895"/>
                    <a:pt x="223" y="9118"/>
                    <a:pt x="500" y="9118"/>
                  </a:cubicBezTo>
                  <a:lnTo>
                    <a:pt x="9617" y="9118"/>
                  </a:lnTo>
                  <a:cubicBezTo>
                    <a:pt x="9894" y="9118"/>
                    <a:pt x="10126" y="8895"/>
                    <a:pt x="10126" y="8609"/>
                  </a:cubicBezTo>
                  <a:lnTo>
                    <a:pt x="10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17"/>
            <p:cNvSpPr/>
            <p:nvPr/>
          </p:nvSpPr>
          <p:spPr>
            <a:xfrm>
              <a:off x="1876038" y="2582800"/>
              <a:ext cx="32600" cy="50425"/>
            </a:xfrm>
            <a:custGeom>
              <a:avLst/>
              <a:gdLst/>
              <a:ahLst/>
              <a:cxnLst/>
              <a:rect l="l" t="t" r="r" b="b"/>
              <a:pathLst>
                <a:path w="1304" h="2017" extrusionOk="0">
                  <a:moveTo>
                    <a:pt x="1303" y="0"/>
                  </a:moveTo>
                  <a:cubicBezTo>
                    <a:pt x="1178" y="5"/>
                    <a:pt x="1067" y="6"/>
                    <a:pt x="968" y="6"/>
                  </a:cubicBezTo>
                  <a:cubicBezTo>
                    <a:pt x="802" y="6"/>
                    <a:pt x="670" y="2"/>
                    <a:pt x="555" y="2"/>
                  </a:cubicBezTo>
                  <a:cubicBezTo>
                    <a:pt x="340" y="2"/>
                    <a:pt x="189" y="16"/>
                    <a:pt x="1" y="98"/>
                  </a:cubicBezTo>
                  <a:cubicBezTo>
                    <a:pt x="420" y="830"/>
                    <a:pt x="251" y="1428"/>
                    <a:pt x="286" y="2016"/>
                  </a:cubicBezTo>
                  <a:cubicBezTo>
                    <a:pt x="866" y="1936"/>
                    <a:pt x="1303" y="1445"/>
                    <a:pt x="1303" y="848"/>
                  </a:cubicBezTo>
                  <a:lnTo>
                    <a:pt x="13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117"/>
          <p:cNvGrpSpPr/>
          <p:nvPr/>
        </p:nvGrpSpPr>
        <p:grpSpPr>
          <a:xfrm>
            <a:off x="2327013" y="2295525"/>
            <a:ext cx="408600" cy="432025"/>
            <a:chOff x="2327013" y="2295525"/>
            <a:chExt cx="408600" cy="432025"/>
          </a:xfrm>
        </p:grpSpPr>
        <p:sp>
          <p:nvSpPr>
            <p:cNvPr id="1847" name="Google Shape;1847;p117"/>
            <p:cNvSpPr/>
            <p:nvPr/>
          </p:nvSpPr>
          <p:spPr>
            <a:xfrm>
              <a:off x="2327013" y="2608450"/>
              <a:ext cx="405925" cy="119100"/>
            </a:xfrm>
            <a:custGeom>
              <a:avLst/>
              <a:gdLst/>
              <a:ahLst/>
              <a:cxnLst/>
              <a:rect l="l" t="t" r="r" b="b"/>
              <a:pathLst>
                <a:path w="16237" h="4764" extrusionOk="0">
                  <a:moveTo>
                    <a:pt x="509" y="0"/>
                  </a:moveTo>
                  <a:cubicBezTo>
                    <a:pt x="232" y="0"/>
                    <a:pt x="0" y="232"/>
                    <a:pt x="0" y="509"/>
                  </a:cubicBezTo>
                  <a:lnTo>
                    <a:pt x="0" y="4255"/>
                  </a:lnTo>
                  <a:cubicBezTo>
                    <a:pt x="0" y="4541"/>
                    <a:pt x="232" y="4764"/>
                    <a:pt x="509" y="4764"/>
                  </a:cubicBezTo>
                  <a:lnTo>
                    <a:pt x="6584" y="4764"/>
                  </a:lnTo>
                  <a:cubicBezTo>
                    <a:pt x="6869" y="4764"/>
                    <a:pt x="7092" y="4541"/>
                    <a:pt x="7092" y="4255"/>
                  </a:cubicBezTo>
                  <a:lnTo>
                    <a:pt x="7092" y="1017"/>
                  </a:lnTo>
                  <a:lnTo>
                    <a:pt x="15683" y="1017"/>
                  </a:lnTo>
                  <a:cubicBezTo>
                    <a:pt x="15942" y="1017"/>
                    <a:pt x="16174" y="830"/>
                    <a:pt x="16201" y="571"/>
                  </a:cubicBezTo>
                  <a:cubicBezTo>
                    <a:pt x="16236" y="259"/>
                    <a:pt x="15996" y="0"/>
                    <a:pt x="15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17"/>
            <p:cNvSpPr/>
            <p:nvPr/>
          </p:nvSpPr>
          <p:spPr>
            <a:xfrm>
              <a:off x="2372288" y="2545225"/>
              <a:ext cx="86325" cy="38050"/>
            </a:xfrm>
            <a:custGeom>
              <a:avLst/>
              <a:gdLst/>
              <a:ahLst/>
              <a:cxnLst/>
              <a:rect l="l" t="t" r="r" b="b"/>
              <a:pathLst>
                <a:path w="3453" h="1522" extrusionOk="0">
                  <a:moveTo>
                    <a:pt x="1722" y="0"/>
                  </a:moveTo>
                  <a:cubicBezTo>
                    <a:pt x="1593" y="0"/>
                    <a:pt x="1463" y="49"/>
                    <a:pt x="1365" y="147"/>
                  </a:cubicBezTo>
                  <a:lnTo>
                    <a:pt x="0" y="1521"/>
                  </a:lnTo>
                  <a:lnTo>
                    <a:pt x="3453" y="1521"/>
                  </a:lnTo>
                  <a:lnTo>
                    <a:pt x="2079" y="147"/>
                  </a:lnTo>
                  <a:cubicBezTo>
                    <a:pt x="1981" y="49"/>
                    <a:pt x="1851" y="0"/>
                    <a:pt x="1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17"/>
            <p:cNvSpPr/>
            <p:nvPr/>
          </p:nvSpPr>
          <p:spPr>
            <a:xfrm>
              <a:off x="2504313" y="2295525"/>
              <a:ext cx="126700" cy="253175"/>
            </a:xfrm>
            <a:custGeom>
              <a:avLst/>
              <a:gdLst/>
              <a:ahLst/>
              <a:cxnLst/>
              <a:rect l="l" t="t" r="r" b="b"/>
              <a:pathLst>
                <a:path w="5068" h="10127" extrusionOk="0">
                  <a:moveTo>
                    <a:pt x="1523" y="2049"/>
                  </a:moveTo>
                  <a:cubicBezTo>
                    <a:pt x="1800" y="2049"/>
                    <a:pt x="2026" y="2277"/>
                    <a:pt x="2026" y="2552"/>
                  </a:cubicBezTo>
                  <a:lnTo>
                    <a:pt x="2026" y="7619"/>
                  </a:lnTo>
                  <a:cubicBezTo>
                    <a:pt x="2026" y="7894"/>
                    <a:pt x="1800" y="8123"/>
                    <a:pt x="1523" y="8123"/>
                  </a:cubicBezTo>
                  <a:cubicBezTo>
                    <a:pt x="1503" y="8123"/>
                    <a:pt x="1484" y="8121"/>
                    <a:pt x="1463" y="8119"/>
                  </a:cubicBezTo>
                  <a:cubicBezTo>
                    <a:pt x="1205" y="8092"/>
                    <a:pt x="1017" y="7860"/>
                    <a:pt x="1017" y="7602"/>
                  </a:cubicBezTo>
                  <a:lnTo>
                    <a:pt x="1017" y="2561"/>
                  </a:lnTo>
                  <a:cubicBezTo>
                    <a:pt x="1017" y="2303"/>
                    <a:pt x="1205" y="2080"/>
                    <a:pt x="1463" y="2053"/>
                  </a:cubicBezTo>
                  <a:cubicBezTo>
                    <a:pt x="1484" y="2050"/>
                    <a:pt x="1503" y="2049"/>
                    <a:pt x="1523" y="2049"/>
                  </a:cubicBezTo>
                  <a:close/>
                  <a:moveTo>
                    <a:pt x="3548" y="2049"/>
                  </a:moveTo>
                  <a:cubicBezTo>
                    <a:pt x="3825" y="2049"/>
                    <a:pt x="4051" y="2277"/>
                    <a:pt x="4051" y="2552"/>
                  </a:cubicBezTo>
                  <a:lnTo>
                    <a:pt x="4051" y="7619"/>
                  </a:lnTo>
                  <a:cubicBezTo>
                    <a:pt x="4051" y="7894"/>
                    <a:pt x="3825" y="8123"/>
                    <a:pt x="3548" y="8123"/>
                  </a:cubicBezTo>
                  <a:cubicBezTo>
                    <a:pt x="3529" y="8123"/>
                    <a:pt x="3509" y="8121"/>
                    <a:pt x="3489" y="8119"/>
                  </a:cubicBezTo>
                  <a:cubicBezTo>
                    <a:pt x="3230" y="8092"/>
                    <a:pt x="3043" y="7860"/>
                    <a:pt x="3043" y="7602"/>
                  </a:cubicBezTo>
                  <a:lnTo>
                    <a:pt x="3043" y="2561"/>
                  </a:lnTo>
                  <a:cubicBezTo>
                    <a:pt x="3043" y="2303"/>
                    <a:pt x="3230" y="2080"/>
                    <a:pt x="3489" y="2053"/>
                  </a:cubicBezTo>
                  <a:cubicBezTo>
                    <a:pt x="3509" y="2050"/>
                    <a:pt x="3529" y="2049"/>
                    <a:pt x="3548" y="2049"/>
                  </a:cubicBezTo>
                  <a:close/>
                  <a:moveTo>
                    <a:pt x="0" y="1"/>
                  </a:moveTo>
                  <a:lnTo>
                    <a:pt x="0" y="10126"/>
                  </a:lnTo>
                  <a:lnTo>
                    <a:pt x="5068" y="10126"/>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17"/>
            <p:cNvSpPr/>
            <p:nvPr/>
          </p:nvSpPr>
          <p:spPr>
            <a:xfrm>
              <a:off x="2377638" y="2295525"/>
              <a:ext cx="101275" cy="253175"/>
            </a:xfrm>
            <a:custGeom>
              <a:avLst/>
              <a:gdLst/>
              <a:ahLst/>
              <a:cxnLst/>
              <a:rect l="l" t="t" r="r" b="b"/>
              <a:pathLst>
                <a:path w="4051" h="10127" extrusionOk="0">
                  <a:moveTo>
                    <a:pt x="509" y="1"/>
                  </a:moveTo>
                  <a:cubicBezTo>
                    <a:pt x="232" y="1"/>
                    <a:pt x="0" y="224"/>
                    <a:pt x="0" y="501"/>
                  </a:cubicBezTo>
                  <a:lnTo>
                    <a:pt x="0" y="6585"/>
                  </a:lnTo>
                  <a:cubicBezTo>
                    <a:pt x="0" y="6718"/>
                    <a:pt x="54" y="6843"/>
                    <a:pt x="152" y="6941"/>
                  </a:cubicBezTo>
                  <a:lnTo>
                    <a:pt x="3194" y="9975"/>
                  </a:lnTo>
                  <a:cubicBezTo>
                    <a:pt x="3283" y="10073"/>
                    <a:pt x="3417" y="10126"/>
                    <a:pt x="3551" y="10126"/>
                  </a:cubicBezTo>
                  <a:lnTo>
                    <a:pt x="4050" y="10126"/>
                  </a:ln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17"/>
            <p:cNvSpPr/>
            <p:nvPr/>
          </p:nvSpPr>
          <p:spPr>
            <a:xfrm>
              <a:off x="2656188" y="2295525"/>
              <a:ext cx="79425" cy="253175"/>
            </a:xfrm>
            <a:custGeom>
              <a:avLst/>
              <a:gdLst/>
              <a:ahLst/>
              <a:cxnLst/>
              <a:rect l="l" t="t" r="r" b="b"/>
              <a:pathLst>
                <a:path w="3177" h="10127" extrusionOk="0">
                  <a:moveTo>
                    <a:pt x="1" y="1"/>
                  </a:moveTo>
                  <a:lnTo>
                    <a:pt x="1" y="10126"/>
                  </a:lnTo>
                  <a:lnTo>
                    <a:pt x="2534" y="10126"/>
                  </a:lnTo>
                  <a:cubicBezTo>
                    <a:pt x="2936" y="10126"/>
                    <a:pt x="3177" y="9680"/>
                    <a:pt x="2954" y="9341"/>
                  </a:cubicBezTo>
                  <a:lnTo>
                    <a:pt x="2391" y="8476"/>
                  </a:lnTo>
                  <a:lnTo>
                    <a:pt x="2954" y="7619"/>
                  </a:lnTo>
                  <a:cubicBezTo>
                    <a:pt x="3069" y="7450"/>
                    <a:pt x="3069" y="7227"/>
                    <a:pt x="2954" y="7066"/>
                  </a:cubicBezTo>
                  <a:lnTo>
                    <a:pt x="2391" y="6201"/>
                  </a:lnTo>
                  <a:lnTo>
                    <a:pt x="2954" y="5336"/>
                  </a:lnTo>
                  <a:cubicBezTo>
                    <a:pt x="3069" y="5166"/>
                    <a:pt x="3069" y="4952"/>
                    <a:pt x="2954" y="4783"/>
                  </a:cubicBezTo>
                  <a:lnTo>
                    <a:pt x="2391" y="3926"/>
                  </a:lnTo>
                  <a:lnTo>
                    <a:pt x="2954" y="3061"/>
                  </a:lnTo>
                  <a:cubicBezTo>
                    <a:pt x="3069" y="2891"/>
                    <a:pt x="3069" y="2677"/>
                    <a:pt x="2954" y="2508"/>
                  </a:cubicBezTo>
                  <a:lnTo>
                    <a:pt x="2391" y="1642"/>
                  </a:lnTo>
                  <a:lnTo>
                    <a:pt x="2954" y="777"/>
                  </a:lnTo>
                  <a:cubicBezTo>
                    <a:pt x="3177" y="447"/>
                    <a:pt x="2936" y="1"/>
                    <a:pt x="2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17"/>
          <p:cNvGrpSpPr/>
          <p:nvPr/>
        </p:nvGrpSpPr>
        <p:grpSpPr>
          <a:xfrm>
            <a:off x="2956613" y="2295750"/>
            <a:ext cx="312250" cy="431575"/>
            <a:chOff x="2956613" y="2295750"/>
            <a:chExt cx="312250" cy="431575"/>
          </a:xfrm>
        </p:grpSpPr>
        <p:sp>
          <p:nvSpPr>
            <p:cNvPr id="1853" name="Google Shape;1853;p117"/>
            <p:cNvSpPr/>
            <p:nvPr/>
          </p:nvSpPr>
          <p:spPr>
            <a:xfrm>
              <a:off x="3040238" y="2295750"/>
              <a:ext cx="145000" cy="171025"/>
            </a:xfrm>
            <a:custGeom>
              <a:avLst/>
              <a:gdLst/>
              <a:ahLst/>
              <a:cxnLst/>
              <a:rect l="l" t="t" r="r" b="b"/>
              <a:pathLst>
                <a:path w="5800" h="6841" extrusionOk="0">
                  <a:moveTo>
                    <a:pt x="2900" y="1"/>
                  </a:moveTo>
                  <a:cubicBezTo>
                    <a:pt x="1285" y="1"/>
                    <a:pt x="393" y="1874"/>
                    <a:pt x="1392" y="3123"/>
                  </a:cubicBezTo>
                  <a:lnTo>
                    <a:pt x="536" y="3123"/>
                  </a:lnTo>
                  <a:cubicBezTo>
                    <a:pt x="242" y="3123"/>
                    <a:pt x="1" y="3382"/>
                    <a:pt x="36" y="3685"/>
                  </a:cubicBezTo>
                  <a:cubicBezTo>
                    <a:pt x="63" y="3944"/>
                    <a:pt x="286" y="4131"/>
                    <a:pt x="545" y="4131"/>
                  </a:cubicBezTo>
                  <a:lnTo>
                    <a:pt x="705" y="4131"/>
                  </a:lnTo>
                  <a:lnTo>
                    <a:pt x="705" y="6772"/>
                  </a:lnTo>
                  <a:cubicBezTo>
                    <a:pt x="913" y="6820"/>
                    <a:pt x="1121" y="6840"/>
                    <a:pt x="1330" y="6840"/>
                  </a:cubicBezTo>
                  <a:cubicBezTo>
                    <a:pt x="2330" y="6840"/>
                    <a:pt x="3361" y="6384"/>
                    <a:pt x="4483" y="6384"/>
                  </a:cubicBezTo>
                  <a:cubicBezTo>
                    <a:pt x="4684" y="6384"/>
                    <a:pt x="4888" y="6398"/>
                    <a:pt x="5095" y="6433"/>
                  </a:cubicBezTo>
                  <a:lnTo>
                    <a:pt x="5095" y="4131"/>
                  </a:lnTo>
                  <a:lnTo>
                    <a:pt x="5246" y="4131"/>
                  </a:lnTo>
                  <a:cubicBezTo>
                    <a:pt x="5505" y="4131"/>
                    <a:pt x="5737" y="3944"/>
                    <a:pt x="5764" y="3685"/>
                  </a:cubicBezTo>
                  <a:cubicBezTo>
                    <a:pt x="5799" y="3382"/>
                    <a:pt x="5559" y="3123"/>
                    <a:pt x="5264" y="3123"/>
                  </a:cubicBezTo>
                  <a:lnTo>
                    <a:pt x="4399" y="3123"/>
                  </a:lnTo>
                  <a:cubicBezTo>
                    <a:pt x="5398" y="1865"/>
                    <a:pt x="4515" y="1"/>
                    <a:pt x="2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17"/>
            <p:cNvSpPr/>
            <p:nvPr/>
          </p:nvSpPr>
          <p:spPr>
            <a:xfrm>
              <a:off x="2956613" y="2480075"/>
              <a:ext cx="312250" cy="247250"/>
            </a:xfrm>
            <a:custGeom>
              <a:avLst/>
              <a:gdLst/>
              <a:ahLst/>
              <a:cxnLst/>
              <a:rect l="l" t="t" r="r" b="b"/>
              <a:pathLst>
                <a:path w="12490" h="9890" extrusionOk="0">
                  <a:moveTo>
                    <a:pt x="7843" y="0"/>
                  </a:moveTo>
                  <a:cubicBezTo>
                    <a:pt x="6867" y="0"/>
                    <a:pt x="5819" y="465"/>
                    <a:pt x="4670" y="465"/>
                  </a:cubicBezTo>
                  <a:cubicBezTo>
                    <a:pt x="4467" y="465"/>
                    <a:pt x="4260" y="450"/>
                    <a:pt x="4050" y="416"/>
                  </a:cubicBezTo>
                  <a:lnTo>
                    <a:pt x="4050" y="1478"/>
                  </a:lnTo>
                  <a:lnTo>
                    <a:pt x="2213" y="2379"/>
                  </a:lnTo>
                  <a:cubicBezTo>
                    <a:pt x="857" y="3048"/>
                    <a:pt x="0" y="4421"/>
                    <a:pt x="0" y="5929"/>
                  </a:cubicBezTo>
                  <a:cubicBezTo>
                    <a:pt x="0" y="8115"/>
                    <a:pt x="1776" y="9890"/>
                    <a:pt x="3961" y="9890"/>
                  </a:cubicBezTo>
                  <a:lnTo>
                    <a:pt x="8529" y="9890"/>
                  </a:lnTo>
                  <a:cubicBezTo>
                    <a:pt x="10714" y="9890"/>
                    <a:pt x="12490" y="8115"/>
                    <a:pt x="12490" y="5929"/>
                  </a:cubicBezTo>
                  <a:cubicBezTo>
                    <a:pt x="12490" y="4421"/>
                    <a:pt x="11633" y="3048"/>
                    <a:pt x="10277" y="2379"/>
                  </a:cubicBezTo>
                  <a:lnTo>
                    <a:pt x="8440" y="1478"/>
                  </a:lnTo>
                  <a:lnTo>
                    <a:pt x="8440" y="68"/>
                  </a:lnTo>
                  <a:cubicBezTo>
                    <a:pt x="8243" y="20"/>
                    <a:pt x="8045"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117"/>
          <p:cNvGrpSpPr/>
          <p:nvPr/>
        </p:nvGrpSpPr>
        <p:grpSpPr>
          <a:xfrm>
            <a:off x="3569263" y="2295525"/>
            <a:ext cx="253150" cy="432025"/>
            <a:chOff x="3569263" y="2295525"/>
            <a:chExt cx="253150" cy="432025"/>
          </a:xfrm>
        </p:grpSpPr>
        <p:sp>
          <p:nvSpPr>
            <p:cNvPr id="1856" name="Google Shape;1856;p117"/>
            <p:cNvSpPr/>
            <p:nvPr/>
          </p:nvSpPr>
          <p:spPr>
            <a:xfrm>
              <a:off x="3594463" y="2448975"/>
              <a:ext cx="202525" cy="65825"/>
            </a:xfrm>
            <a:custGeom>
              <a:avLst/>
              <a:gdLst/>
              <a:ahLst/>
              <a:cxnLst/>
              <a:rect l="l" t="t" r="r" b="b"/>
              <a:pathLst>
                <a:path w="8101" h="2633" extrusionOk="0">
                  <a:moveTo>
                    <a:pt x="509" y="1"/>
                  </a:moveTo>
                  <a:cubicBezTo>
                    <a:pt x="232" y="1"/>
                    <a:pt x="0" y="233"/>
                    <a:pt x="0" y="509"/>
                  </a:cubicBezTo>
                  <a:lnTo>
                    <a:pt x="0" y="2632"/>
                  </a:lnTo>
                  <a:lnTo>
                    <a:pt x="8101" y="2632"/>
                  </a:lnTo>
                  <a:lnTo>
                    <a:pt x="8101" y="509"/>
                  </a:lnTo>
                  <a:cubicBezTo>
                    <a:pt x="8101" y="233"/>
                    <a:pt x="7878" y="1"/>
                    <a:pt x="7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17"/>
            <p:cNvSpPr/>
            <p:nvPr/>
          </p:nvSpPr>
          <p:spPr>
            <a:xfrm>
              <a:off x="3619888" y="2295525"/>
              <a:ext cx="151900" cy="128275"/>
            </a:xfrm>
            <a:custGeom>
              <a:avLst/>
              <a:gdLst/>
              <a:ahLst/>
              <a:cxnLst/>
              <a:rect l="l" t="t" r="r" b="b"/>
              <a:pathLst>
                <a:path w="6076" h="5131" extrusionOk="0">
                  <a:moveTo>
                    <a:pt x="2026" y="1"/>
                  </a:moveTo>
                  <a:cubicBezTo>
                    <a:pt x="1740" y="1"/>
                    <a:pt x="1517" y="224"/>
                    <a:pt x="1517" y="501"/>
                  </a:cubicBezTo>
                  <a:lnTo>
                    <a:pt x="1517" y="3105"/>
                  </a:lnTo>
                  <a:cubicBezTo>
                    <a:pt x="1517" y="3667"/>
                    <a:pt x="1053" y="4105"/>
                    <a:pt x="491" y="4114"/>
                  </a:cubicBezTo>
                  <a:cubicBezTo>
                    <a:pt x="215" y="4122"/>
                    <a:pt x="0" y="4345"/>
                    <a:pt x="0" y="4622"/>
                  </a:cubicBezTo>
                  <a:lnTo>
                    <a:pt x="0" y="5131"/>
                  </a:lnTo>
                  <a:lnTo>
                    <a:pt x="6076" y="5131"/>
                  </a:lnTo>
                  <a:lnTo>
                    <a:pt x="6076" y="4622"/>
                  </a:lnTo>
                  <a:cubicBezTo>
                    <a:pt x="6076" y="4337"/>
                    <a:pt x="5844" y="4122"/>
                    <a:pt x="5558" y="4114"/>
                  </a:cubicBezTo>
                  <a:cubicBezTo>
                    <a:pt x="5005" y="4114"/>
                    <a:pt x="4550" y="3659"/>
                    <a:pt x="4550" y="3105"/>
                  </a:cubicBezTo>
                  <a:lnTo>
                    <a:pt x="4550" y="501"/>
                  </a:lnTo>
                  <a:cubicBezTo>
                    <a:pt x="4550" y="224"/>
                    <a:pt x="4327" y="1"/>
                    <a:pt x="4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17"/>
            <p:cNvSpPr/>
            <p:nvPr/>
          </p:nvSpPr>
          <p:spPr>
            <a:xfrm>
              <a:off x="3569263" y="2540200"/>
              <a:ext cx="253150" cy="187350"/>
            </a:xfrm>
            <a:custGeom>
              <a:avLst/>
              <a:gdLst/>
              <a:ahLst/>
              <a:cxnLst/>
              <a:rect l="l" t="t" r="r" b="b"/>
              <a:pathLst>
                <a:path w="10126" h="7494" extrusionOk="0">
                  <a:moveTo>
                    <a:pt x="5053" y="1720"/>
                  </a:moveTo>
                  <a:cubicBezTo>
                    <a:pt x="5335" y="1720"/>
                    <a:pt x="5567" y="1943"/>
                    <a:pt x="5567" y="2231"/>
                  </a:cubicBezTo>
                  <a:lnTo>
                    <a:pt x="5567" y="3239"/>
                  </a:lnTo>
                  <a:lnTo>
                    <a:pt x="6575" y="3239"/>
                  </a:lnTo>
                  <a:cubicBezTo>
                    <a:pt x="6879" y="3239"/>
                    <a:pt x="7119" y="3497"/>
                    <a:pt x="7084" y="3801"/>
                  </a:cubicBezTo>
                  <a:cubicBezTo>
                    <a:pt x="7057" y="4059"/>
                    <a:pt x="6825" y="4256"/>
                    <a:pt x="6566" y="4256"/>
                  </a:cubicBezTo>
                  <a:lnTo>
                    <a:pt x="5567" y="4256"/>
                  </a:lnTo>
                  <a:lnTo>
                    <a:pt x="5567" y="5255"/>
                  </a:lnTo>
                  <a:cubicBezTo>
                    <a:pt x="5567" y="5513"/>
                    <a:pt x="5380" y="5736"/>
                    <a:pt x="5121" y="5772"/>
                  </a:cubicBezTo>
                  <a:cubicBezTo>
                    <a:pt x="5105" y="5774"/>
                    <a:pt x="5088" y="5774"/>
                    <a:pt x="5072" y="5774"/>
                  </a:cubicBezTo>
                  <a:cubicBezTo>
                    <a:pt x="4782" y="5774"/>
                    <a:pt x="4550" y="5551"/>
                    <a:pt x="4550" y="5264"/>
                  </a:cubicBezTo>
                  <a:lnTo>
                    <a:pt x="4550" y="4256"/>
                  </a:lnTo>
                  <a:lnTo>
                    <a:pt x="3551" y="4256"/>
                  </a:lnTo>
                  <a:cubicBezTo>
                    <a:pt x="3292" y="4256"/>
                    <a:pt x="3069" y="4059"/>
                    <a:pt x="3034" y="3801"/>
                  </a:cubicBezTo>
                  <a:cubicBezTo>
                    <a:pt x="3007" y="3497"/>
                    <a:pt x="3239" y="3239"/>
                    <a:pt x="3542" y="3239"/>
                  </a:cubicBezTo>
                  <a:lnTo>
                    <a:pt x="4550" y="3239"/>
                  </a:lnTo>
                  <a:lnTo>
                    <a:pt x="4550" y="2239"/>
                  </a:lnTo>
                  <a:cubicBezTo>
                    <a:pt x="4550" y="1981"/>
                    <a:pt x="4746" y="1758"/>
                    <a:pt x="5005" y="1722"/>
                  </a:cubicBezTo>
                  <a:cubicBezTo>
                    <a:pt x="5021" y="1721"/>
                    <a:pt x="5037" y="1720"/>
                    <a:pt x="5053" y="1720"/>
                  </a:cubicBezTo>
                  <a:close/>
                  <a:moveTo>
                    <a:pt x="304" y="0"/>
                  </a:moveTo>
                  <a:cubicBezTo>
                    <a:pt x="107" y="250"/>
                    <a:pt x="0" y="571"/>
                    <a:pt x="0" y="910"/>
                  </a:cubicBezTo>
                  <a:lnTo>
                    <a:pt x="0" y="6985"/>
                  </a:lnTo>
                  <a:cubicBezTo>
                    <a:pt x="0" y="7271"/>
                    <a:pt x="223" y="7494"/>
                    <a:pt x="500" y="7494"/>
                  </a:cubicBezTo>
                  <a:lnTo>
                    <a:pt x="9617" y="7494"/>
                  </a:lnTo>
                  <a:cubicBezTo>
                    <a:pt x="9894" y="7494"/>
                    <a:pt x="10126" y="7271"/>
                    <a:pt x="10126" y="6985"/>
                  </a:cubicBezTo>
                  <a:lnTo>
                    <a:pt x="10126" y="910"/>
                  </a:lnTo>
                  <a:cubicBezTo>
                    <a:pt x="10126" y="571"/>
                    <a:pt x="10010" y="250"/>
                    <a:pt x="9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117"/>
          <p:cNvGrpSpPr/>
          <p:nvPr/>
        </p:nvGrpSpPr>
        <p:grpSpPr>
          <a:xfrm>
            <a:off x="4062813" y="2295525"/>
            <a:ext cx="432025" cy="432025"/>
            <a:chOff x="4062813" y="2295525"/>
            <a:chExt cx="432025" cy="432025"/>
          </a:xfrm>
        </p:grpSpPr>
        <p:sp>
          <p:nvSpPr>
            <p:cNvPr id="1860" name="Google Shape;1860;p117"/>
            <p:cNvSpPr/>
            <p:nvPr/>
          </p:nvSpPr>
          <p:spPr>
            <a:xfrm>
              <a:off x="4342038"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17"/>
            <p:cNvSpPr/>
            <p:nvPr/>
          </p:nvSpPr>
          <p:spPr>
            <a:xfrm>
              <a:off x="4190163"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17"/>
            <p:cNvSpPr/>
            <p:nvPr/>
          </p:nvSpPr>
          <p:spPr>
            <a:xfrm>
              <a:off x="4062813" y="2373150"/>
              <a:ext cx="432025" cy="75175"/>
            </a:xfrm>
            <a:custGeom>
              <a:avLst/>
              <a:gdLst/>
              <a:ahLst/>
              <a:cxnLst/>
              <a:rect l="l" t="t" r="r" b="b"/>
              <a:pathLst>
                <a:path w="17281" h="3007" extrusionOk="0">
                  <a:moveTo>
                    <a:pt x="2534" y="0"/>
                  </a:moveTo>
                  <a:cubicBezTo>
                    <a:pt x="1134" y="0"/>
                    <a:pt x="1" y="1133"/>
                    <a:pt x="1" y="2534"/>
                  </a:cubicBezTo>
                  <a:lnTo>
                    <a:pt x="1" y="3007"/>
                  </a:lnTo>
                  <a:lnTo>
                    <a:pt x="17281" y="3007"/>
                  </a:lnTo>
                  <a:lnTo>
                    <a:pt x="17281" y="2534"/>
                  </a:lnTo>
                  <a:cubicBezTo>
                    <a:pt x="17281" y="1133"/>
                    <a:pt x="16148" y="0"/>
                    <a:pt x="14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17"/>
            <p:cNvSpPr/>
            <p:nvPr/>
          </p:nvSpPr>
          <p:spPr>
            <a:xfrm>
              <a:off x="4062813" y="2473500"/>
              <a:ext cx="432025" cy="151925"/>
            </a:xfrm>
            <a:custGeom>
              <a:avLst/>
              <a:gdLst/>
              <a:ahLst/>
              <a:cxnLst/>
              <a:rect l="l" t="t" r="r" b="b"/>
              <a:pathLst>
                <a:path w="17281" h="6077" extrusionOk="0">
                  <a:moveTo>
                    <a:pt x="12695" y="1018"/>
                  </a:moveTo>
                  <a:cubicBezTo>
                    <a:pt x="12972" y="1018"/>
                    <a:pt x="13195" y="1241"/>
                    <a:pt x="13195" y="1517"/>
                  </a:cubicBezTo>
                  <a:lnTo>
                    <a:pt x="13195" y="2534"/>
                  </a:lnTo>
                  <a:lnTo>
                    <a:pt x="13302" y="2534"/>
                  </a:lnTo>
                  <a:cubicBezTo>
                    <a:pt x="13579" y="2534"/>
                    <a:pt x="13802" y="2758"/>
                    <a:pt x="13802" y="3043"/>
                  </a:cubicBezTo>
                  <a:cubicBezTo>
                    <a:pt x="13802" y="3320"/>
                    <a:pt x="13579" y="3543"/>
                    <a:pt x="13302" y="3543"/>
                  </a:cubicBezTo>
                  <a:lnTo>
                    <a:pt x="13195" y="3543"/>
                  </a:lnTo>
                  <a:lnTo>
                    <a:pt x="13195" y="4560"/>
                  </a:lnTo>
                  <a:cubicBezTo>
                    <a:pt x="13195" y="4836"/>
                    <a:pt x="12972" y="5068"/>
                    <a:pt x="12695" y="5068"/>
                  </a:cubicBezTo>
                  <a:lnTo>
                    <a:pt x="10670" y="5068"/>
                  </a:lnTo>
                  <a:cubicBezTo>
                    <a:pt x="10385" y="5068"/>
                    <a:pt x="10162" y="4836"/>
                    <a:pt x="10162" y="4560"/>
                  </a:cubicBezTo>
                  <a:lnTo>
                    <a:pt x="10162" y="3543"/>
                  </a:lnTo>
                  <a:lnTo>
                    <a:pt x="7120" y="3543"/>
                  </a:lnTo>
                  <a:lnTo>
                    <a:pt x="7120" y="4560"/>
                  </a:lnTo>
                  <a:cubicBezTo>
                    <a:pt x="7120" y="4836"/>
                    <a:pt x="6897" y="5068"/>
                    <a:pt x="6611" y="5068"/>
                  </a:cubicBezTo>
                  <a:lnTo>
                    <a:pt x="4586" y="5068"/>
                  </a:lnTo>
                  <a:cubicBezTo>
                    <a:pt x="4310" y="5068"/>
                    <a:pt x="4087" y="4836"/>
                    <a:pt x="4087" y="4560"/>
                  </a:cubicBezTo>
                  <a:lnTo>
                    <a:pt x="4087" y="3543"/>
                  </a:lnTo>
                  <a:lnTo>
                    <a:pt x="3979" y="3543"/>
                  </a:lnTo>
                  <a:cubicBezTo>
                    <a:pt x="3703" y="3543"/>
                    <a:pt x="3480" y="3320"/>
                    <a:pt x="3480" y="3043"/>
                  </a:cubicBezTo>
                  <a:cubicBezTo>
                    <a:pt x="3480" y="2758"/>
                    <a:pt x="3703" y="2534"/>
                    <a:pt x="3979" y="2534"/>
                  </a:cubicBezTo>
                  <a:lnTo>
                    <a:pt x="4087" y="2534"/>
                  </a:lnTo>
                  <a:lnTo>
                    <a:pt x="4087" y="1517"/>
                  </a:lnTo>
                  <a:cubicBezTo>
                    <a:pt x="4087" y="1241"/>
                    <a:pt x="4310" y="1018"/>
                    <a:pt x="4586" y="1018"/>
                  </a:cubicBezTo>
                  <a:lnTo>
                    <a:pt x="6611" y="1018"/>
                  </a:lnTo>
                  <a:cubicBezTo>
                    <a:pt x="6897" y="1018"/>
                    <a:pt x="7120" y="1241"/>
                    <a:pt x="7120" y="1517"/>
                  </a:cubicBezTo>
                  <a:lnTo>
                    <a:pt x="7120" y="2534"/>
                  </a:lnTo>
                  <a:lnTo>
                    <a:pt x="10162" y="2534"/>
                  </a:lnTo>
                  <a:lnTo>
                    <a:pt x="10162" y="1517"/>
                  </a:lnTo>
                  <a:cubicBezTo>
                    <a:pt x="10162" y="1241"/>
                    <a:pt x="10385" y="1018"/>
                    <a:pt x="10670" y="1018"/>
                  </a:cubicBezTo>
                  <a:close/>
                  <a:moveTo>
                    <a:pt x="1" y="1"/>
                  </a:moveTo>
                  <a:lnTo>
                    <a:pt x="1" y="6076"/>
                  </a:lnTo>
                  <a:lnTo>
                    <a:pt x="17281" y="6076"/>
                  </a:lnTo>
                  <a:lnTo>
                    <a:pt x="17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17"/>
            <p:cNvSpPr/>
            <p:nvPr/>
          </p:nvSpPr>
          <p:spPr>
            <a:xfrm>
              <a:off x="4062813" y="2650825"/>
              <a:ext cx="432025" cy="76725"/>
            </a:xfrm>
            <a:custGeom>
              <a:avLst/>
              <a:gdLst/>
              <a:ahLst/>
              <a:cxnLst/>
              <a:rect l="l" t="t" r="r" b="b"/>
              <a:pathLst>
                <a:path w="17281" h="3069" extrusionOk="0">
                  <a:moveTo>
                    <a:pt x="1" y="0"/>
                  </a:moveTo>
                  <a:lnTo>
                    <a:pt x="1" y="535"/>
                  </a:lnTo>
                  <a:cubicBezTo>
                    <a:pt x="1" y="1936"/>
                    <a:pt x="1134" y="3069"/>
                    <a:pt x="2534" y="3069"/>
                  </a:cubicBezTo>
                  <a:lnTo>
                    <a:pt x="14747" y="3069"/>
                  </a:lnTo>
                  <a:cubicBezTo>
                    <a:pt x="16148" y="3069"/>
                    <a:pt x="17281" y="1936"/>
                    <a:pt x="17281" y="535"/>
                  </a:cubicBezTo>
                  <a:lnTo>
                    <a:pt x="172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17"/>
            <p:cNvSpPr/>
            <p:nvPr/>
          </p:nvSpPr>
          <p:spPr>
            <a:xfrm>
              <a:off x="432263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17"/>
            <p:cNvSpPr/>
            <p:nvPr/>
          </p:nvSpPr>
          <p:spPr>
            <a:xfrm>
              <a:off x="4260188" y="2295525"/>
              <a:ext cx="37275" cy="52225"/>
            </a:xfrm>
            <a:custGeom>
              <a:avLst/>
              <a:gdLst/>
              <a:ahLst/>
              <a:cxnLst/>
              <a:rect l="l" t="t" r="r" b="b"/>
              <a:pathLst>
                <a:path w="1491" h="2089" extrusionOk="0">
                  <a:moveTo>
                    <a:pt x="1" y="1"/>
                  </a:moveTo>
                  <a:lnTo>
                    <a:pt x="1" y="2088"/>
                  </a:lnTo>
                  <a:lnTo>
                    <a:pt x="1491" y="2088"/>
                  </a:lnTo>
                  <a:lnTo>
                    <a:pt x="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17"/>
            <p:cNvSpPr/>
            <p:nvPr/>
          </p:nvSpPr>
          <p:spPr>
            <a:xfrm>
              <a:off x="4381738" y="2295525"/>
              <a:ext cx="36375" cy="52225"/>
            </a:xfrm>
            <a:custGeom>
              <a:avLst/>
              <a:gdLst/>
              <a:ahLst/>
              <a:cxnLst/>
              <a:rect l="l" t="t" r="r" b="b"/>
              <a:pathLst>
                <a:path w="1455" h="2089" extrusionOk="0">
                  <a:moveTo>
                    <a:pt x="1" y="1"/>
                  </a:moveTo>
                  <a:lnTo>
                    <a:pt x="1" y="2088"/>
                  </a:lnTo>
                  <a:lnTo>
                    <a:pt x="1455" y="2088"/>
                  </a:lnTo>
                  <a:lnTo>
                    <a:pt x="1455" y="501"/>
                  </a:lnTo>
                  <a:cubicBezTo>
                    <a:pt x="1455" y="224"/>
                    <a:pt x="1223"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17"/>
            <p:cNvSpPr/>
            <p:nvPr/>
          </p:nvSpPr>
          <p:spPr>
            <a:xfrm>
              <a:off x="4139538" y="2295525"/>
              <a:ext cx="36375" cy="52225"/>
            </a:xfrm>
            <a:custGeom>
              <a:avLst/>
              <a:gdLst/>
              <a:ahLst/>
              <a:cxnLst/>
              <a:rect l="l" t="t" r="r" b="b"/>
              <a:pathLst>
                <a:path w="1455" h="2089" extrusionOk="0">
                  <a:moveTo>
                    <a:pt x="509" y="1"/>
                  </a:moveTo>
                  <a:cubicBezTo>
                    <a:pt x="232" y="1"/>
                    <a:pt x="1" y="224"/>
                    <a:pt x="1" y="501"/>
                  </a:cubicBezTo>
                  <a:lnTo>
                    <a:pt x="1" y="2088"/>
                  </a:lnTo>
                  <a:lnTo>
                    <a:pt x="1455" y="2088"/>
                  </a:lnTo>
                  <a:lnTo>
                    <a:pt x="1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17"/>
            <p:cNvSpPr/>
            <p:nvPr/>
          </p:nvSpPr>
          <p:spPr>
            <a:xfrm>
              <a:off x="420108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117"/>
          <p:cNvGrpSpPr/>
          <p:nvPr/>
        </p:nvGrpSpPr>
        <p:grpSpPr>
          <a:xfrm>
            <a:off x="4644688" y="2295425"/>
            <a:ext cx="434700" cy="432200"/>
            <a:chOff x="4644688" y="2295425"/>
            <a:chExt cx="434700" cy="432200"/>
          </a:xfrm>
        </p:grpSpPr>
        <p:sp>
          <p:nvSpPr>
            <p:cNvPr id="1871" name="Google Shape;1871;p117"/>
            <p:cNvSpPr/>
            <p:nvPr/>
          </p:nvSpPr>
          <p:spPr>
            <a:xfrm>
              <a:off x="4783863" y="2344600"/>
              <a:ext cx="244900" cy="245125"/>
            </a:xfrm>
            <a:custGeom>
              <a:avLst/>
              <a:gdLst/>
              <a:ahLst/>
              <a:cxnLst/>
              <a:rect l="l" t="t" r="r" b="b"/>
              <a:pathLst>
                <a:path w="9796" h="9805" extrusionOk="0">
                  <a:moveTo>
                    <a:pt x="4818" y="4474"/>
                  </a:moveTo>
                  <a:cubicBezTo>
                    <a:pt x="4947" y="4474"/>
                    <a:pt x="5077" y="4524"/>
                    <a:pt x="5175" y="4622"/>
                  </a:cubicBezTo>
                  <a:cubicBezTo>
                    <a:pt x="5371" y="4818"/>
                    <a:pt x="5371" y="5139"/>
                    <a:pt x="5175" y="5335"/>
                  </a:cubicBezTo>
                  <a:lnTo>
                    <a:pt x="4818" y="5692"/>
                  </a:lnTo>
                  <a:lnTo>
                    <a:pt x="5175" y="6049"/>
                  </a:lnTo>
                  <a:cubicBezTo>
                    <a:pt x="5371" y="6254"/>
                    <a:pt x="5371" y="6575"/>
                    <a:pt x="5175" y="6772"/>
                  </a:cubicBezTo>
                  <a:cubicBezTo>
                    <a:pt x="5077" y="6870"/>
                    <a:pt x="4947" y="6919"/>
                    <a:pt x="4818" y="6919"/>
                  </a:cubicBezTo>
                  <a:cubicBezTo>
                    <a:pt x="4688" y="6919"/>
                    <a:pt x="4559" y="6870"/>
                    <a:pt x="4461" y="6772"/>
                  </a:cubicBezTo>
                  <a:lnTo>
                    <a:pt x="4104" y="6415"/>
                  </a:lnTo>
                  <a:lnTo>
                    <a:pt x="3747" y="6772"/>
                  </a:lnTo>
                  <a:cubicBezTo>
                    <a:pt x="3649" y="6870"/>
                    <a:pt x="3520" y="6919"/>
                    <a:pt x="3389" y="6919"/>
                  </a:cubicBezTo>
                  <a:cubicBezTo>
                    <a:pt x="3259" y="6919"/>
                    <a:pt x="3127" y="6870"/>
                    <a:pt x="3025" y="6772"/>
                  </a:cubicBezTo>
                  <a:cubicBezTo>
                    <a:pt x="2828" y="6575"/>
                    <a:pt x="2828" y="6254"/>
                    <a:pt x="3025" y="6049"/>
                  </a:cubicBezTo>
                  <a:lnTo>
                    <a:pt x="3390" y="5692"/>
                  </a:lnTo>
                  <a:lnTo>
                    <a:pt x="3025" y="5335"/>
                  </a:lnTo>
                  <a:cubicBezTo>
                    <a:pt x="2828" y="5139"/>
                    <a:pt x="2828" y="4818"/>
                    <a:pt x="3025" y="4622"/>
                  </a:cubicBezTo>
                  <a:cubicBezTo>
                    <a:pt x="3127" y="4524"/>
                    <a:pt x="3259" y="4474"/>
                    <a:pt x="3389" y="4474"/>
                  </a:cubicBezTo>
                  <a:cubicBezTo>
                    <a:pt x="3520" y="4474"/>
                    <a:pt x="3649" y="4524"/>
                    <a:pt x="3747" y="4622"/>
                  </a:cubicBezTo>
                  <a:lnTo>
                    <a:pt x="4104" y="4978"/>
                  </a:lnTo>
                  <a:lnTo>
                    <a:pt x="4461" y="4622"/>
                  </a:lnTo>
                  <a:cubicBezTo>
                    <a:pt x="4559" y="4524"/>
                    <a:pt x="4688" y="4474"/>
                    <a:pt x="4818" y="4474"/>
                  </a:cubicBezTo>
                  <a:close/>
                  <a:moveTo>
                    <a:pt x="4318" y="1"/>
                  </a:moveTo>
                  <a:lnTo>
                    <a:pt x="0" y="5014"/>
                  </a:lnTo>
                  <a:cubicBezTo>
                    <a:pt x="411" y="7262"/>
                    <a:pt x="2498" y="9377"/>
                    <a:pt x="4782" y="9805"/>
                  </a:cubicBezTo>
                  <a:lnTo>
                    <a:pt x="9796" y="5478"/>
                  </a:lnTo>
                  <a:lnTo>
                    <a:pt x="4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17"/>
            <p:cNvSpPr/>
            <p:nvPr/>
          </p:nvSpPr>
          <p:spPr>
            <a:xfrm>
              <a:off x="4908313" y="2295425"/>
              <a:ext cx="171075" cy="169625"/>
            </a:xfrm>
            <a:custGeom>
              <a:avLst/>
              <a:gdLst/>
              <a:ahLst/>
              <a:cxnLst/>
              <a:rect l="l" t="t" r="r" b="b"/>
              <a:pathLst>
                <a:path w="6843" h="6785" extrusionOk="0">
                  <a:moveTo>
                    <a:pt x="1264" y="0"/>
                  </a:moveTo>
                  <a:cubicBezTo>
                    <a:pt x="1122" y="0"/>
                    <a:pt x="981" y="58"/>
                    <a:pt x="884" y="174"/>
                  </a:cubicBezTo>
                  <a:lnTo>
                    <a:pt x="0" y="1200"/>
                  </a:lnTo>
                  <a:lnTo>
                    <a:pt x="5585" y="6785"/>
                  </a:lnTo>
                  <a:lnTo>
                    <a:pt x="6611" y="5902"/>
                  </a:lnTo>
                  <a:cubicBezTo>
                    <a:pt x="6834" y="5714"/>
                    <a:pt x="6843" y="5366"/>
                    <a:pt x="6638" y="5161"/>
                  </a:cubicBezTo>
                  <a:lnTo>
                    <a:pt x="1624" y="148"/>
                  </a:lnTo>
                  <a:cubicBezTo>
                    <a:pt x="1526" y="49"/>
                    <a:pt x="1395" y="0"/>
                    <a:pt x="1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17"/>
            <p:cNvSpPr/>
            <p:nvPr/>
          </p:nvSpPr>
          <p:spPr>
            <a:xfrm>
              <a:off x="4703338" y="2559600"/>
              <a:ext cx="110425" cy="110425"/>
            </a:xfrm>
            <a:custGeom>
              <a:avLst/>
              <a:gdLst/>
              <a:ahLst/>
              <a:cxnLst/>
              <a:rect l="l" t="t" r="r" b="b"/>
              <a:pathLst>
                <a:path w="4417" h="4417" extrusionOk="0">
                  <a:moveTo>
                    <a:pt x="385" y="0"/>
                  </a:moveTo>
                  <a:lnTo>
                    <a:pt x="1" y="1918"/>
                  </a:lnTo>
                  <a:lnTo>
                    <a:pt x="2499" y="4416"/>
                  </a:lnTo>
                  <a:lnTo>
                    <a:pt x="4417" y="4033"/>
                  </a:lnTo>
                  <a:lnTo>
                    <a:pt x="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17"/>
            <p:cNvSpPr/>
            <p:nvPr/>
          </p:nvSpPr>
          <p:spPr>
            <a:xfrm>
              <a:off x="4726088" y="2493350"/>
              <a:ext cx="154150" cy="154150"/>
            </a:xfrm>
            <a:custGeom>
              <a:avLst/>
              <a:gdLst/>
              <a:ahLst/>
              <a:cxnLst/>
              <a:rect l="l" t="t" r="r" b="b"/>
              <a:pathLst>
                <a:path w="6166" h="6166" extrusionOk="0">
                  <a:moveTo>
                    <a:pt x="1500" y="1"/>
                  </a:moveTo>
                  <a:lnTo>
                    <a:pt x="1" y="1740"/>
                  </a:lnTo>
                  <a:lnTo>
                    <a:pt x="4417" y="6165"/>
                  </a:lnTo>
                  <a:lnTo>
                    <a:pt x="6165" y="4658"/>
                  </a:lnTo>
                  <a:cubicBezTo>
                    <a:pt x="4060" y="3980"/>
                    <a:pt x="2195" y="2142"/>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17"/>
            <p:cNvSpPr/>
            <p:nvPr/>
          </p:nvSpPr>
          <p:spPr>
            <a:xfrm>
              <a:off x="4644688" y="2627175"/>
              <a:ext cx="101500" cy="100450"/>
            </a:xfrm>
            <a:custGeom>
              <a:avLst/>
              <a:gdLst/>
              <a:ahLst/>
              <a:cxnLst/>
              <a:rect l="l" t="t" r="r" b="b"/>
              <a:pathLst>
                <a:path w="4060" h="4018" extrusionOk="0">
                  <a:moveTo>
                    <a:pt x="1705" y="0"/>
                  </a:moveTo>
                  <a:lnTo>
                    <a:pt x="170" y="1740"/>
                  </a:lnTo>
                  <a:cubicBezTo>
                    <a:pt x="1" y="1945"/>
                    <a:pt x="10" y="2249"/>
                    <a:pt x="197" y="2436"/>
                  </a:cubicBezTo>
                  <a:lnTo>
                    <a:pt x="1624" y="3863"/>
                  </a:lnTo>
                  <a:cubicBezTo>
                    <a:pt x="1722" y="3966"/>
                    <a:pt x="1852" y="4017"/>
                    <a:pt x="1983" y="4017"/>
                  </a:cubicBezTo>
                  <a:cubicBezTo>
                    <a:pt x="2103" y="4017"/>
                    <a:pt x="2222" y="3975"/>
                    <a:pt x="2320" y="3890"/>
                  </a:cubicBezTo>
                  <a:lnTo>
                    <a:pt x="4060" y="2365"/>
                  </a:lnTo>
                  <a:lnTo>
                    <a:pt x="17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117"/>
          <p:cNvGrpSpPr/>
          <p:nvPr/>
        </p:nvGrpSpPr>
        <p:grpSpPr>
          <a:xfrm>
            <a:off x="5330488" y="2295325"/>
            <a:ext cx="228850" cy="432450"/>
            <a:chOff x="5330488" y="2295325"/>
            <a:chExt cx="228850" cy="432450"/>
          </a:xfrm>
        </p:grpSpPr>
        <p:sp>
          <p:nvSpPr>
            <p:cNvPr id="1877" name="Google Shape;1877;p117"/>
            <p:cNvSpPr/>
            <p:nvPr/>
          </p:nvSpPr>
          <p:spPr>
            <a:xfrm>
              <a:off x="5411238" y="2397675"/>
              <a:ext cx="66475" cy="76075"/>
            </a:xfrm>
            <a:custGeom>
              <a:avLst/>
              <a:gdLst/>
              <a:ahLst/>
              <a:cxnLst/>
              <a:rect l="l" t="t" r="r" b="b"/>
              <a:pathLst>
                <a:path w="2659" h="3043" extrusionOk="0">
                  <a:moveTo>
                    <a:pt x="821" y="1"/>
                  </a:moveTo>
                  <a:cubicBezTo>
                    <a:pt x="571" y="1"/>
                    <a:pt x="348" y="197"/>
                    <a:pt x="321" y="447"/>
                  </a:cubicBezTo>
                  <a:lnTo>
                    <a:pt x="0" y="3043"/>
                  </a:lnTo>
                  <a:lnTo>
                    <a:pt x="2659" y="3043"/>
                  </a:lnTo>
                  <a:lnTo>
                    <a:pt x="2338" y="447"/>
                  </a:lnTo>
                  <a:cubicBezTo>
                    <a:pt x="2311" y="197"/>
                    <a:pt x="2088" y="1"/>
                    <a:pt x="1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17"/>
            <p:cNvSpPr/>
            <p:nvPr/>
          </p:nvSpPr>
          <p:spPr>
            <a:xfrm>
              <a:off x="5431763"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17"/>
            <p:cNvSpPr/>
            <p:nvPr/>
          </p:nvSpPr>
          <p:spPr>
            <a:xfrm>
              <a:off x="5482388"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17"/>
            <p:cNvSpPr/>
            <p:nvPr/>
          </p:nvSpPr>
          <p:spPr>
            <a:xfrm>
              <a:off x="5431763" y="2296200"/>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17"/>
            <p:cNvSpPr/>
            <p:nvPr/>
          </p:nvSpPr>
          <p:spPr>
            <a:xfrm>
              <a:off x="5507813" y="2295325"/>
              <a:ext cx="25225" cy="25450"/>
            </a:xfrm>
            <a:custGeom>
              <a:avLst/>
              <a:gdLst/>
              <a:ahLst/>
              <a:cxnLst/>
              <a:rect l="l" t="t" r="r" b="b"/>
              <a:pathLst>
                <a:path w="1009" h="1018" extrusionOk="0">
                  <a:moveTo>
                    <a:pt x="509" y="0"/>
                  </a:moveTo>
                  <a:cubicBezTo>
                    <a:pt x="223" y="0"/>
                    <a:pt x="0" y="223"/>
                    <a:pt x="0" y="509"/>
                  </a:cubicBezTo>
                  <a:cubicBezTo>
                    <a:pt x="0" y="785"/>
                    <a:pt x="223" y="1017"/>
                    <a:pt x="509" y="1017"/>
                  </a:cubicBezTo>
                  <a:cubicBezTo>
                    <a:pt x="785" y="1017"/>
                    <a:pt x="1008" y="785"/>
                    <a:pt x="1008" y="509"/>
                  </a:cubicBezTo>
                  <a:cubicBezTo>
                    <a:pt x="1008" y="223"/>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17"/>
            <p:cNvSpPr/>
            <p:nvPr/>
          </p:nvSpPr>
          <p:spPr>
            <a:xfrm>
              <a:off x="5381113" y="2346825"/>
              <a:ext cx="25450" cy="25225"/>
            </a:xfrm>
            <a:custGeom>
              <a:avLst/>
              <a:gdLst/>
              <a:ahLst/>
              <a:cxnLst/>
              <a:rect l="l" t="t" r="r" b="b"/>
              <a:pathLst>
                <a:path w="1018" h="1009" extrusionOk="0">
                  <a:moveTo>
                    <a:pt x="509" y="1"/>
                  </a:moveTo>
                  <a:cubicBezTo>
                    <a:pt x="233" y="1"/>
                    <a:pt x="1" y="224"/>
                    <a:pt x="1" y="509"/>
                  </a:cubicBezTo>
                  <a:cubicBezTo>
                    <a:pt x="1" y="786"/>
                    <a:pt x="233"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17"/>
            <p:cNvSpPr/>
            <p:nvPr/>
          </p:nvSpPr>
          <p:spPr>
            <a:xfrm>
              <a:off x="5355913" y="2295325"/>
              <a:ext cx="25225" cy="25450"/>
            </a:xfrm>
            <a:custGeom>
              <a:avLst/>
              <a:gdLst/>
              <a:ahLst/>
              <a:cxnLst/>
              <a:rect l="l" t="t" r="r" b="b"/>
              <a:pathLst>
                <a:path w="1009" h="1018" extrusionOk="0">
                  <a:moveTo>
                    <a:pt x="500" y="0"/>
                  </a:moveTo>
                  <a:cubicBezTo>
                    <a:pt x="224" y="0"/>
                    <a:pt x="1" y="223"/>
                    <a:pt x="1" y="509"/>
                  </a:cubicBezTo>
                  <a:cubicBezTo>
                    <a:pt x="1" y="785"/>
                    <a:pt x="224" y="1017"/>
                    <a:pt x="500" y="1017"/>
                  </a:cubicBezTo>
                  <a:cubicBezTo>
                    <a:pt x="786" y="1017"/>
                    <a:pt x="1009" y="785"/>
                    <a:pt x="1009" y="509"/>
                  </a:cubicBezTo>
                  <a:cubicBezTo>
                    <a:pt x="1009" y="223"/>
                    <a:pt x="786"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17"/>
            <p:cNvSpPr/>
            <p:nvPr/>
          </p:nvSpPr>
          <p:spPr>
            <a:xfrm>
              <a:off x="5330488" y="2498925"/>
              <a:ext cx="228850" cy="228850"/>
            </a:xfrm>
            <a:custGeom>
              <a:avLst/>
              <a:gdLst/>
              <a:ahLst/>
              <a:cxnLst/>
              <a:rect l="l" t="t" r="r" b="b"/>
              <a:pathLst>
                <a:path w="9154" h="9154" extrusionOk="0">
                  <a:moveTo>
                    <a:pt x="4566" y="4056"/>
                  </a:moveTo>
                  <a:cubicBezTo>
                    <a:pt x="4843" y="4056"/>
                    <a:pt x="5068" y="4285"/>
                    <a:pt x="5068" y="4560"/>
                  </a:cubicBezTo>
                  <a:lnTo>
                    <a:pt x="5068" y="5068"/>
                  </a:lnTo>
                  <a:lnTo>
                    <a:pt x="5577" y="5068"/>
                  </a:lnTo>
                  <a:cubicBezTo>
                    <a:pt x="5871" y="5068"/>
                    <a:pt x="6112" y="5327"/>
                    <a:pt x="6076" y="5630"/>
                  </a:cubicBezTo>
                  <a:cubicBezTo>
                    <a:pt x="6049" y="5889"/>
                    <a:pt x="5817" y="6076"/>
                    <a:pt x="5559" y="6076"/>
                  </a:cubicBezTo>
                  <a:lnTo>
                    <a:pt x="5068" y="6076"/>
                  </a:lnTo>
                  <a:lnTo>
                    <a:pt x="5068" y="6576"/>
                  </a:lnTo>
                  <a:cubicBezTo>
                    <a:pt x="5068" y="6834"/>
                    <a:pt x="4881" y="7057"/>
                    <a:pt x="4622" y="7084"/>
                  </a:cubicBezTo>
                  <a:cubicBezTo>
                    <a:pt x="4601" y="7087"/>
                    <a:pt x="4580" y="7088"/>
                    <a:pt x="4559" y="7088"/>
                  </a:cubicBezTo>
                  <a:cubicBezTo>
                    <a:pt x="4276" y="7088"/>
                    <a:pt x="4051" y="6867"/>
                    <a:pt x="4051" y="6585"/>
                  </a:cubicBezTo>
                  <a:lnTo>
                    <a:pt x="4051" y="6076"/>
                  </a:lnTo>
                  <a:lnTo>
                    <a:pt x="3560" y="6076"/>
                  </a:lnTo>
                  <a:cubicBezTo>
                    <a:pt x="3302" y="6076"/>
                    <a:pt x="3079" y="5889"/>
                    <a:pt x="3043" y="5630"/>
                  </a:cubicBezTo>
                  <a:cubicBezTo>
                    <a:pt x="3016" y="5327"/>
                    <a:pt x="3248" y="5068"/>
                    <a:pt x="3551" y="5068"/>
                  </a:cubicBezTo>
                  <a:lnTo>
                    <a:pt x="4051" y="5068"/>
                  </a:lnTo>
                  <a:lnTo>
                    <a:pt x="4051" y="4577"/>
                  </a:lnTo>
                  <a:cubicBezTo>
                    <a:pt x="4051" y="4310"/>
                    <a:pt x="4247" y="4087"/>
                    <a:pt x="4506" y="4060"/>
                  </a:cubicBezTo>
                  <a:cubicBezTo>
                    <a:pt x="4526" y="4058"/>
                    <a:pt x="4546" y="4056"/>
                    <a:pt x="4566" y="4056"/>
                  </a:cubicBezTo>
                  <a:close/>
                  <a:moveTo>
                    <a:pt x="2044" y="1"/>
                  </a:moveTo>
                  <a:cubicBezTo>
                    <a:pt x="1785" y="1"/>
                    <a:pt x="1553" y="197"/>
                    <a:pt x="1526" y="456"/>
                  </a:cubicBezTo>
                  <a:cubicBezTo>
                    <a:pt x="1491" y="759"/>
                    <a:pt x="1732" y="1018"/>
                    <a:pt x="2026" y="1018"/>
                  </a:cubicBezTo>
                  <a:lnTo>
                    <a:pt x="3043" y="1018"/>
                  </a:lnTo>
                  <a:lnTo>
                    <a:pt x="3043" y="2062"/>
                  </a:lnTo>
                  <a:lnTo>
                    <a:pt x="1526" y="2062"/>
                  </a:lnTo>
                  <a:cubicBezTo>
                    <a:pt x="688" y="2062"/>
                    <a:pt x="1" y="2740"/>
                    <a:pt x="1" y="3578"/>
                  </a:cubicBezTo>
                  <a:lnTo>
                    <a:pt x="1" y="8645"/>
                  </a:lnTo>
                  <a:cubicBezTo>
                    <a:pt x="1" y="8922"/>
                    <a:pt x="233" y="9154"/>
                    <a:pt x="509" y="9154"/>
                  </a:cubicBezTo>
                  <a:lnTo>
                    <a:pt x="8645" y="9154"/>
                  </a:lnTo>
                  <a:cubicBezTo>
                    <a:pt x="8922" y="9154"/>
                    <a:pt x="9154" y="8922"/>
                    <a:pt x="9154" y="8645"/>
                  </a:cubicBezTo>
                  <a:lnTo>
                    <a:pt x="9154" y="3578"/>
                  </a:lnTo>
                  <a:cubicBezTo>
                    <a:pt x="9154" y="2740"/>
                    <a:pt x="8476" y="2062"/>
                    <a:pt x="7637" y="2062"/>
                  </a:cubicBezTo>
                  <a:lnTo>
                    <a:pt x="6076" y="2062"/>
                  </a:lnTo>
                  <a:lnTo>
                    <a:pt x="6076" y="1018"/>
                  </a:lnTo>
                  <a:lnTo>
                    <a:pt x="7084" y="1018"/>
                  </a:lnTo>
                  <a:cubicBezTo>
                    <a:pt x="7343" y="1018"/>
                    <a:pt x="7566" y="822"/>
                    <a:pt x="7593" y="563"/>
                  </a:cubicBezTo>
                  <a:cubicBezTo>
                    <a:pt x="7628" y="260"/>
                    <a:pt x="7388" y="1"/>
                    <a:pt x="7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117"/>
          <p:cNvGrpSpPr/>
          <p:nvPr/>
        </p:nvGrpSpPr>
        <p:grpSpPr>
          <a:xfrm>
            <a:off x="5828513" y="2295325"/>
            <a:ext cx="399925" cy="432450"/>
            <a:chOff x="5828513" y="2295325"/>
            <a:chExt cx="399925" cy="432450"/>
          </a:xfrm>
        </p:grpSpPr>
        <p:sp>
          <p:nvSpPr>
            <p:cNvPr id="1886" name="Google Shape;1886;p117"/>
            <p:cNvSpPr/>
            <p:nvPr/>
          </p:nvSpPr>
          <p:spPr>
            <a:xfrm>
              <a:off x="5828513" y="2295325"/>
              <a:ext cx="133850" cy="94350"/>
            </a:xfrm>
            <a:custGeom>
              <a:avLst/>
              <a:gdLst/>
              <a:ahLst/>
              <a:cxnLst/>
              <a:rect l="l" t="t" r="r" b="b"/>
              <a:pathLst>
                <a:path w="5354" h="3774" extrusionOk="0">
                  <a:moveTo>
                    <a:pt x="4556" y="0"/>
                  </a:moveTo>
                  <a:cubicBezTo>
                    <a:pt x="4524" y="0"/>
                    <a:pt x="4493" y="3"/>
                    <a:pt x="4461" y="9"/>
                  </a:cubicBezTo>
                  <a:lnTo>
                    <a:pt x="438" y="785"/>
                  </a:lnTo>
                  <a:cubicBezTo>
                    <a:pt x="179" y="839"/>
                    <a:pt x="1" y="1088"/>
                    <a:pt x="36" y="1347"/>
                  </a:cubicBezTo>
                  <a:lnTo>
                    <a:pt x="366" y="3774"/>
                  </a:lnTo>
                  <a:lnTo>
                    <a:pt x="5353" y="2658"/>
                  </a:lnTo>
                  <a:lnTo>
                    <a:pt x="5059" y="437"/>
                  </a:lnTo>
                  <a:cubicBezTo>
                    <a:pt x="5027" y="183"/>
                    <a:pt x="4805" y="0"/>
                    <a:pt x="4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17"/>
            <p:cNvSpPr/>
            <p:nvPr/>
          </p:nvSpPr>
          <p:spPr>
            <a:xfrm>
              <a:off x="6112438" y="2600200"/>
              <a:ext cx="38825" cy="101275"/>
            </a:xfrm>
            <a:custGeom>
              <a:avLst/>
              <a:gdLst/>
              <a:ahLst/>
              <a:cxnLst/>
              <a:rect l="l" t="t" r="r" b="b"/>
              <a:pathLst>
                <a:path w="1553" h="4051" extrusionOk="0">
                  <a:moveTo>
                    <a:pt x="678" y="0"/>
                  </a:moveTo>
                  <a:lnTo>
                    <a:pt x="0" y="9"/>
                  </a:lnTo>
                  <a:lnTo>
                    <a:pt x="18" y="4050"/>
                  </a:lnTo>
                  <a:lnTo>
                    <a:pt x="705" y="4050"/>
                  </a:lnTo>
                  <a:cubicBezTo>
                    <a:pt x="1178" y="4050"/>
                    <a:pt x="1552" y="3667"/>
                    <a:pt x="1552" y="3194"/>
                  </a:cubicBezTo>
                  <a:lnTo>
                    <a:pt x="1535" y="848"/>
                  </a:lnTo>
                  <a:cubicBezTo>
                    <a:pt x="1535" y="366"/>
                    <a:pt x="1142"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17"/>
            <p:cNvSpPr/>
            <p:nvPr/>
          </p:nvSpPr>
          <p:spPr>
            <a:xfrm>
              <a:off x="6174663" y="2566975"/>
              <a:ext cx="53775" cy="33900"/>
            </a:xfrm>
            <a:custGeom>
              <a:avLst/>
              <a:gdLst/>
              <a:ahLst/>
              <a:cxnLst/>
              <a:rect l="l" t="t" r="r" b="b"/>
              <a:pathLst>
                <a:path w="2151" h="1356" extrusionOk="0">
                  <a:moveTo>
                    <a:pt x="1581" y="0"/>
                  </a:moveTo>
                  <a:cubicBezTo>
                    <a:pt x="1527" y="0"/>
                    <a:pt x="1472" y="9"/>
                    <a:pt x="1419" y="27"/>
                  </a:cubicBezTo>
                  <a:lnTo>
                    <a:pt x="402" y="366"/>
                  </a:lnTo>
                  <a:cubicBezTo>
                    <a:pt x="143" y="455"/>
                    <a:pt x="0" y="740"/>
                    <a:pt x="80" y="1008"/>
                  </a:cubicBezTo>
                  <a:cubicBezTo>
                    <a:pt x="152" y="1222"/>
                    <a:pt x="354" y="1356"/>
                    <a:pt x="564" y="1356"/>
                  </a:cubicBezTo>
                  <a:cubicBezTo>
                    <a:pt x="617" y="1356"/>
                    <a:pt x="670" y="1347"/>
                    <a:pt x="723" y="1329"/>
                  </a:cubicBezTo>
                  <a:lnTo>
                    <a:pt x="1740" y="990"/>
                  </a:lnTo>
                  <a:cubicBezTo>
                    <a:pt x="1998" y="901"/>
                    <a:pt x="2150" y="615"/>
                    <a:pt x="2061" y="348"/>
                  </a:cubicBezTo>
                  <a:cubicBezTo>
                    <a:pt x="1990" y="134"/>
                    <a:pt x="1793" y="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17"/>
            <p:cNvSpPr/>
            <p:nvPr/>
          </p:nvSpPr>
          <p:spPr>
            <a:xfrm>
              <a:off x="6175313" y="2626500"/>
              <a:ext cx="52225" cy="25225"/>
            </a:xfrm>
            <a:custGeom>
              <a:avLst/>
              <a:gdLst/>
              <a:ahLst/>
              <a:cxnLst/>
              <a:rect l="l" t="t" r="r" b="b"/>
              <a:pathLst>
                <a:path w="2089" h="1009" extrusionOk="0">
                  <a:moveTo>
                    <a:pt x="554" y="1"/>
                  </a:moveTo>
                  <a:cubicBezTo>
                    <a:pt x="295" y="1"/>
                    <a:pt x="63" y="188"/>
                    <a:pt x="37" y="447"/>
                  </a:cubicBezTo>
                  <a:cubicBezTo>
                    <a:pt x="1" y="750"/>
                    <a:pt x="242" y="1009"/>
                    <a:pt x="536" y="1009"/>
                  </a:cubicBezTo>
                  <a:lnTo>
                    <a:pt x="1535" y="1009"/>
                  </a:lnTo>
                  <a:cubicBezTo>
                    <a:pt x="1794" y="1009"/>
                    <a:pt x="2026" y="821"/>
                    <a:pt x="2053" y="563"/>
                  </a:cubicBezTo>
                  <a:cubicBezTo>
                    <a:pt x="2088" y="259"/>
                    <a:pt x="184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17"/>
            <p:cNvSpPr/>
            <p:nvPr/>
          </p:nvSpPr>
          <p:spPr>
            <a:xfrm>
              <a:off x="6174438" y="2676700"/>
              <a:ext cx="53775" cy="33900"/>
            </a:xfrm>
            <a:custGeom>
              <a:avLst/>
              <a:gdLst/>
              <a:ahLst/>
              <a:cxnLst/>
              <a:rect l="l" t="t" r="r" b="b"/>
              <a:pathLst>
                <a:path w="2151" h="1356" extrusionOk="0">
                  <a:moveTo>
                    <a:pt x="569" y="0"/>
                  </a:moveTo>
                  <a:cubicBezTo>
                    <a:pt x="357" y="0"/>
                    <a:pt x="161" y="134"/>
                    <a:pt x="89" y="348"/>
                  </a:cubicBezTo>
                  <a:cubicBezTo>
                    <a:pt x="0" y="615"/>
                    <a:pt x="143" y="901"/>
                    <a:pt x="411" y="990"/>
                  </a:cubicBezTo>
                  <a:lnTo>
                    <a:pt x="1419" y="1329"/>
                  </a:lnTo>
                  <a:cubicBezTo>
                    <a:pt x="1473" y="1347"/>
                    <a:pt x="1527" y="1356"/>
                    <a:pt x="1581" y="1356"/>
                  </a:cubicBezTo>
                  <a:cubicBezTo>
                    <a:pt x="1793" y="1356"/>
                    <a:pt x="1990" y="1222"/>
                    <a:pt x="2061" y="1008"/>
                  </a:cubicBezTo>
                  <a:cubicBezTo>
                    <a:pt x="2150" y="740"/>
                    <a:pt x="2007" y="455"/>
                    <a:pt x="1740" y="366"/>
                  </a:cubicBezTo>
                  <a:lnTo>
                    <a:pt x="732" y="27"/>
                  </a:lnTo>
                  <a:cubicBezTo>
                    <a:pt x="678" y="9"/>
                    <a:pt x="623" y="0"/>
                    <a:pt x="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17"/>
            <p:cNvSpPr/>
            <p:nvPr/>
          </p:nvSpPr>
          <p:spPr>
            <a:xfrm>
              <a:off x="5831638" y="2385950"/>
              <a:ext cx="256275" cy="341825"/>
            </a:xfrm>
            <a:custGeom>
              <a:avLst/>
              <a:gdLst/>
              <a:ahLst/>
              <a:cxnLst/>
              <a:rect l="l" t="t" r="r" b="b"/>
              <a:pathLst>
                <a:path w="10251" h="13673" extrusionOk="0">
                  <a:moveTo>
                    <a:pt x="5685" y="1"/>
                  </a:moveTo>
                  <a:cubicBezTo>
                    <a:pt x="5647" y="1"/>
                    <a:pt x="5607" y="5"/>
                    <a:pt x="5567" y="15"/>
                  </a:cubicBezTo>
                  <a:lnTo>
                    <a:pt x="429" y="1157"/>
                  </a:lnTo>
                  <a:cubicBezTo>
                    <a:pt x="170" y="1210"/>
                    <a:pt x="1" y="1451"/>
                    <a:pt x="36" y="1710"/>
                  </a:cubicBezTo>
                  <a:lnTo>
                    <a:pt x="232" y="3280"/>
                  </a:lnTo>
                  <a:lnTo>
                    <a:pt x="3408" y="2557"/>
                  </a:lnTo>
                  <a:cubicBezTo>
                    <a:pt x="3446" y="2549"/>
                    <a:pt x="3484" y="2544"/>
                    <a:pt x="3521" y="2544"/>
                  </a:cubicBezTo>
                  <a:cubicBezTo>
                    <a:pt x="3749" y="2544"/>
                    <a:pt x="3961" y="2702"/>
                    <a:pt x="4015" y="2932"/>
                  </a:cubicBezTo>
                  <a:cubicBezTo>
                    <a:pt x="4077" y="3209"/>
                    <a:pt x="3908" y="3476"/>
                    <a:pt x="3631" y="3539"/>
                  </a:cubicBezTo>
                  <a:lnTo>
                    <a:pt x="366" y="4288"/>
                  </a:lnTo>
                  <a:lnTo>
                    <a:pt x="491" y="5269"/>
                  </a:lnTo>
                  <a:lnTo>
                    <a:pt x="3667" y="4538"/>
                  </a:lnTo>
                  <a:cubicBezTo>
                    <a:pt x="3704" y="4529"/>
                    <a:pt x="3742" y="4525"/>
                    <a:pt x="3779" y="4525"/>
                  </a:cubicBezTo>
                  <a:cubicBezTo>
                    <a:pt x="4008" y="4525"/>
                    <a:pt x="4220" y="4683"/>
                    <a:pt x="4274" y="4921"/>
                  </a:cubicBezTo>
                  <a:cubicBezTo>
                    <a:pt x="4336" y="5189"/>
                    <a:pt x="4167" y="5466"/>
                    <a:pt x="3890" y="5528"/>
                  </a:cubicBezTo>
                  <a:lnTo>
                    <a:pt x="625" y="6277"/>
                  </a:lnTo>
                  <a:lnTo>
                    <a:pt x="1526" y="13227"/>
                  </a:lnTo>
                  <a:cubicBezTo>
                    <a:pt x="1553" y="13477"/>
                    <a:pt x="1767" y="13673"/>
                    <a:pt x="2026" y="13673"/>
                  </a:cubicBezTo>
                  <a:lnTo>
                    <a:pt x="9742" y="13673"/>
                  </a:lnTo>
                  <a:cubicBezTo>
                    <a:pt x="10028" y="13673"/>
                    <a:pt x="10251" y="13441"/>
                    <a:pt x="10251" y="13164"/>
                  </a:cubicBezTo>
                  <a:lnTo>
                    <a:pt x="10224" y="8097"/>
                  </a:lnTo>
                  <a:cubicBezTo>
                    <a:pt x="10224" y="7821"/>
                    <a:pt x="9992" y="7598"/>
                    <a:pt x="9716" y="7598"/>
                  </a:cubicBezTo>
                  <a:lnTo>
                    <a:pt x="7137" y="7598"/>
                  </a:lnTo>
                  <a:lnTo>
                    <a:pt x="6183" y="443"/>
                  </a:lnTo>
                  <a:cubicBezTo>
                    <a:pt x="6144" y="188"/>
                    <a:pt x="5932" y="1"/>
                    <a:pt x="5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117"/>
          <p:cNvGrpSpPr/>
          <p:nvPr/>
        </p:nvGrpSpPr>
        <p:grpSpPr>
          <a:xfrm>
            <a:off x="6471488" y="2295525"/>
            <a:ext cx="279275" cy="432025"/>
            <a:chOff x="6471488" y="2295525"/>
            <a:chExt cx="279275" cy="432025"/>
          </a:xfrm>
        </p:grpSpPr>
        <p:sp>
          <p:nvSpPr>
            <p:cNvPr id="1893" name="Google Shape;1893;p117"/>
            <p:cNvSpPr/>
            <p:nvPr/>
          </p:nvSpPr>
          <p:spPr>
            <a:xfrm>
              <a:off x="6649038" y="2498925"/>
              <a:ext cx="25450" cy="25225"/>
            </a:xfrm>
            <a:custGeom>
              <a:avLst/>
              <a:gdLst/>
              <a:ahLst/>
              <a:cxnLst/>
              <a:rect l="l" t="t" r="r" b="b"/>
              <a:pathLst>
                <a:path w="1018" h="1009" extrusionOk="0">
                  <a:moveTo>
                    <a:pt x="509" y="1"/>
                  </a:moveTo>
                  <a:cubicBezTo>
                    <a:pt x="232" y="1"/>
                    <a:pt x="0" y="224"/>
                    <a:pt x="0" y="500"/>
                  </a:cubicBezTo>
                  <a:cubicBezTo>
                    <a:pt x="0" y="786"/>
                    <a:pt x="232" y="1009"/>
                    <a:pt x="509" y="1009"/>
                  </a:cubicBezTo>
                  <a:cubicBezTo>
                    <a:pt x="785" y="1009"/>
                    <a:pt x="1017" y="786"/>
                    <a:pt x="1017" y="500"/>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17"/>
            <p:cNvSpPr/>
            <p:nvPr/>
          </p:nvSpPr>
          <p:spPr>
            <a:xfrm>
              <a:off x="6649038" y="2625400"/>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85" y="1017"/>
                    <a:pt x="1017" y="785"/>
                    <a:pt x="1017" y="509"/>
                  </a:cubicBezTo>
                  <a:cubicBezTo>
                    <a:pt x="1017"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17"/>
            <p:cNvSpPr/>
            <p:nvPr/>
          </p:nvSpPr>
          <p:spPr>
            <a:xfrm>
              <a:off x="6547338" y="2372250"/>
              <a:ext cx="25450" cy="25450"/>
            </a:xfrm>
            <a:custGeom>
              <a:avLst/>
              <a:gdLst/>
              <a:ahLst/>
              <a:cxnLst/>
              <a:rect l="l" t="t" r="r" b="b"/>
              <a:pathLst>
                <a:path w="1018" h="1018" extrusionOk="0">
                  <a:moveTo>
                    <a:pt x="509" y="1"/>
                  </a:moveTo>
                  <a:cubicBezTo>
                    <a:pt x="223" y="1"/>
                    <a:pt x="0" y="224"/>
                    <a:pt x="0" y="509"/>
                  </a:cubicBezTo>
                  <a:cubicBezTo>
                    <a:pt x="0" y="786"/>
                    <a:pt x="223" y="1018"/>
                    <a:pt x="509" y="1018"/>
                  </a:cubicBezTo>
                  <a:cubicBezTo>
                    <a:pt x="785" y="1018"/>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17"/>
            <p:cNvSpPr/>
            <p:nvPr/>
          </p:nvSpPr>
          <p:spPr>
            <a:xfrm>
              <a:off x="6547338" y="2498925"/>
              <a:ext cx="25450" cy="25225"/>
            </a:xfrm>
            <a:custGeom>
              <a:avLst/>
              <a:gdLst/>
              <a:ahLst/>
              <a:cxnLst/>
              <a:rect l="l" t="t" r="r" b="b"/>
              <a:pathLst>
                <a:path w="1018" h="1009" extrusionOk="0">
                  <a:moveTo>
                    <a:pt x="509" y="1"/>
                  </a:moveTo>
                  <a:cubicBezTo>
                    <a:pt x="223" y="1"/>
                    <a:pt x="0" y="224"/>
                    <a:pt x="0" y="500"/>
                  </a:cubicBezTo>
                  <a:cubicBezTo>
                    <a:pt x="0" y="786"/>
                    <a:pt x="223" y="1009"/>
                    <a:pt x="509" y="1009"/>
                  </a:cubicBezTo>
                  <a:cubicBezTo>
                    <a:pt x="785" y="1009"/>
                    <a:pt x="1017" y="786"/>
                    <a:pt x="1017" y="500"/>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17"/>
            <p:cNvSpPr/>
            <p:nvPr/>
          </p:nvSpPr>
          <p:spPr>
            <a:xfrm>
              <a:off x="6547338" y="2625400"/>
              <a:ext cx="25450" cy="25450"/>
            </a:xfrm>
            <a:custGeom>
              <a:avLst/>
              <a:gdLst/>
              <a:ahLst/>
              <a:cxnLst/>
              <a:rect l="l" t="t" r="r" b="b"/>
              <a:pathLst>
                <a:path w="1018" h="1018" extrusionOk="0">
                  <a:moveTo>
                    <a:pt x="509" y="0"/>
                  </a:moveTo>
                  <a:cubicBezTo>
                    <a:pt x="223" y="0"/>
                    <a:pt x="0" y="232"/>
                    <a:pt x="0" y="509"/>
                  </a:cubicBezTo>
                  <a:cubicBezTo>
                    <a:pt x="0" y="785"/>
                    <a:pt x="223" y="1017"/>
                    <a:pt x="509" y="1017"/>
                  </a:cubicBezTo>
                  <a:cubicBezTo>
                    <a:pt x="785" y="1017"/>
                    <a:pt x="1017" y="785"/>
                    <a:pt x="1017" y="509"/>
                  </a:cubicBezTo>
                  <a:cubicBezTo>
                    <a:pt x="1017"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17"/>
            <p:cNvSpPr/>
            <p:nvPr/>
          </p:nvSpPr>
          <p:spPr>
            <a:xfrm>
              <a:off x="6649038" y="2372250"/>
              <a:ext cx="25450" cy="25450"/>
            </a:xfrm>
            <a:custGeom>
              <a:avLst/>
              <a:gdLst/>
              <a:ahLst/>
              <a:cxnLst/>
              <a:rect l="l" t="t" r="r" b="b"/>
              <a:pathLst>
                <a:path w="1018" h="1018" extrusionOk="0">
                  <a:moveTo>
                    <a:pt x="509" y="1"/>
                  </a:moveTo>
                  <a:cubicBezTo>
                    <a:pt x="232" y="1"/>
                    <a:pt x="0" y="224"/>
                    <a:pt x="0" y="509"/>
                  </a:cubicBezTo>
                  <a:cubicBezTo>
                    <a:pt x="0" y="786"/>
                    <a:pt x="232" y="1018"/>
                    <a:pt x="509" y="1018"/>
                  </a:cubicBezTo>
                  <a:cubicBezTo>
                    <a:pt x="785" y="1018"/>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17"/>
            <p:cNvSpPr/>
            <p:nvPr/>
          </p:nvSpPr>
          <p:spPr>
            <a:xfrm>
              <a:off x="6471488" y="2295525"/>
              <a:ext cx="279275" cy="432025"/>
            </a:xfrm>
            <a:custGeom>
              <a:avLst/>
              <a:gdLst/>
              <a:ahLst/>
              <a:cxnLst/>
              <a:rect l="l" t="t" r="r" b="b"/>
              <a:pathLst>
                <a:path w="11171" h="17281" extrusionOk="0">
                  <a:moveTo>
                    <a:pt x="3543" y="2062"/>
                  </a:moveTo>
                  <a:cubicBezTo>
                    <a:pt x="4381" y="2062"/>
                    <a:pt x="5059" y="2740"/>
                    <a:pt x="5059" y="3578"/>
                  </a:cubicBezTo>
                  <a:cubicBezTo>
                    <a:pt x="5059" y="4417"/>
                    <a:pt x="4381" y="5095"/>
                    <a:pt x="3543" y="5095"/>
                  </a:cubicBezTo>
                  <a:cubicBezTo>
                    <a:pt x="2704" y="5095"/>
                    <a:pt x="2026" y="4417"/>
                    <a:pt x="2026" y="3578"/>
                  </a:cubicBezTo>
                  <a:cubicBezTo>
                    <a:pt x="2026" y="2740"/>
                    <a:pt x="2704" y="2062"/>
                    <a:pt x="3543" y="2062"/>
                  </a:cubicBezTo>
                  <a:close/>
                  <a:moveTo>
                    <a:pt x="7611" y="2062"/>
                  </a:moveTo>
                  <a:cubicBezTo>
                    <a:pt x="8449" y="2062"/>
                    <a:pt x="9127" y="2740"/>
                    <a:pt x="9127" y="3578"/>
                  </a:cubicBezTo>
                  <a:cubicBezTo>
                    <a:pt x="9127" y="4417"/>
                    <a:pt x="8449" y="5095"/>
                    <a:pt x="7611" y="5095"/>
                  </a:cubicBezTo>
                  <a:cubicBezTo>
                    <a:pt x="6772" y="5095"/>
                    <a:pt x="6094" y="4417"/>
                    <a:pt x="6094" y="3578"/>
                  </a:cubicBezTo>
                  <a:cubicBezTo>
                    <a:pt x="6094" y="2740"/>
                    <a:pt x="6772" y="2062"/>
                    <a:pt x="7611" y="2062"/>
                  </a:cubicBezTo>
                  <a:close/>
                  <a:moveTo>
                    <a:pt x="3543" y="7120"/>
                  </a:moveTo>
                  <a:cubicBezTo>
                    <a:pt x="4381" y="7120"/>
                    <a:pt x="5059" y="7798"/>
                    <a:pt x="5059" y="8636"/>
                  </a:cubicBezTo>
                  <a:cubicBezTo>
                    <a:pt x="5059" y="9475"/>
                    <a:pt x="4381" y="10162"/>
                    <a:pt x="3543" y="10162"/>
                  </a:cubicBezTo>
                  <a:cubicBezTo>
                    <a:pt x="2704" y="10162"/>
                    <a:pt x="2026" y="9475"/>
                    <a:pt x="2026" y="8636"/>
                  </a:cubicBezTo>
                  <a:cubicBezTo>
                    <a:pt x="2026" y="7798"/>
                    <a:pt x="2704" y="7120"/>
                    <a:pt x="3543" y="7120"/>
                  </a:cubicBezTo>
                  <a:close/>
                  <a:moveTo>
                    <a:pt x="7611" y="7120"/>
                  </a:moveTo>
                  <a:cubicBezTo>
                    <a:pt x="8449" y="7120"/>
                    <a:pt x="9127" y="7798"/>
                    <a:pt x="9127" y="8636"/>
                  </a:cubicBezTo>
                  <a:cubicBezTo>
                    <a:pt x="9127" y="9475"/>
                    <a:pt x="8449" y="10162"/>
                    <a:pt x="7611" y="10162"/>
                  </a:cubicBezTo>
                  <a:cubicBezTo>
                    <a:pt x="6772" y="10162"/>
                    <a:pt x="6094" y="9475"/>
                    <a:pt x="6094" y="8636"/>
                  </a:cubicBezTo>
                  <a:cubicBezTo>
                    <a:pt x="6094" y="7798"/>
                    <a:pt x="6772" y="7120"/>
                    <a:pt x="7611" y="7120"/>
                  </a:cubicBezTo>
                  <a:close/>
                  <a:moveTo>
                    <a:pt x="3543" y="12187"/>
                  </a:moveTo>
                  <a:cubicBezTo>
                    <a:pt x="4381" y="12187"/>
                    <a:pt x="5059" y="12865"/>
                    <a:pt x="5059" y="13704"/>
                  </a:cubicBezTo>
                  <a:cubicBezTo>
                    <a:pt x="5059" y="14542"/>
                    <a:pt x="4381" y="15220"/>
                    <a:pt x="3543" y="15220"/>
                  </a:cubicBezTo>
                  <a:cubicBezTo>
                    <a:pt x="2704" y="15220"/>
                    <a:pt x="2026" y="14542"/>
                    <a:pt x="2026" y="13704"/>
                  </a:cubicBezTo>
                  <a:cubicBezTo>
                    <a:pt x="2026" y="12865"/>
                    <a:pt x="2704" y="12187"/>
                    <a:pt x="3543" y="12187"/>
                  </a:cubicBezTo>
                  <a:close/>
                  <a:moveTo>
                    <a:pt x="7611" y="12187"/>
                  </a:moveTo>
                  <a:cubicBezTo>
                    <a:pt x="8449" y="12187"/>
                    <a:pt x="9127" y="12865"/>
                    <a:pt x="9127" y="13704"/>
                  </a:cubicBezTo>
                  <a:cubicBezTo>
                    <a:pt x="9127" y="14542"/>
                    <a:pt x="8449" y="15220"/>
                    <a:pt x="7611" y="15220"/>
                  </a:cubicBezTo>
                  <a:cubicBezTo>
                    <a:pt x="6772" y="15220"/>
                    <a:pt x="6094" y="14542"/>
                    <a:pt x="6094" y="13704"/>
                  </a:cubicBezTo>
                  <a:cubicBezTo>
                    <a:pt x="6094" y="12865"/>
                    <a:pt x="6772" y="12187"/>
                    <a:pt x="7611" y="12187"/>
                  </a:cubicBezTo>
                  <a:close/>
                  <a:moveTo>
                    <a:pt x="1518" y="1"/>
                  </a:moveTo>
                  <a:cubicBezTo>
                    <a:pt x="679" y="1"/>
                    <a:pt x="1" y="679"/>
                    <a:pt x="1" y="1518"/>
                  </a:cubicBezTo>
                  <a:lnTo>
                    <a:pt x="1" y="15764"/>
                  </a:lnTo>
                  <a:cubicBezTo>
                    <a:pt x="1" y="16603"/>
                    <a:pt x="679" y="17281"/>
                    <a:pt x="1518" y="17281"/>
                  </a:cubicBezTo>
                  <a:lnTo>
                    <a:pt x="9654" y="17281"/>
                  </a:lnTo>
                  <a:cubicBezTo>
                    <a:pt x="10492" y="17281"/>
                    <a:pt x="11170" y="16603"/>
                    <a:pt x="11170" y="15764"/>
                  </a:cubicBezTo>
                  <a:lnTo>
                    <a:pt x="11170" y="1518"/>
                  </a:lnTo>
                  <a:cubicBezTo>
                    <a:pt x="11170" y="679"/>
                    <a:pt x="10492" y="1"/>
                    <a:pt x="9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117"/>
          <p:cNvGrpSpPr/>
          <p:nvPr/>
        </p:nvGrpSpPr>
        <p:grpSpPr>
          <a:xfrm>
            <a:off x="7029288" y="2295525"/>
            <a:ext cx="330325" cy="432025"/>
            <a:chOff x="7029288" y="2295525"/>
            <a:chExt cx="330325" cy="432025"/>
          </a:xfrm>
        </p:grpSpPr>
        <p:sp>
          <p:nvSpPr>
            <p:cNvPr id="1901" name="Google Shape;1901;p117"/>
            <p:cNvSpPr/>
            <p:nvPr/>
          </p:nvSpPr>
          <p:spPr>
            <a:xfrm>
              <a:off x="7091288" y="2295525"/>
              <a:ext cx="128700" cy="51550"/>
            </a:xfrm>
            <a:custGeom>
              <a:avLst/>
              <a:gdLst/>
              <a:ahLst/>
              <a:cxnLst/>
              <a:rect l="l" t="t" r="r" b="b"/>
              <a:pathLst>
                <a:path w="5148" h="2062" extrusionOk="0">
                  <a:moveTo>
                    <a:pt x="545" y="1"/>
                  </a:moveTo>
                  <a:cubicBezTo>
                    <a:pt x="233" y="1"/>
                    <a:pt x="1" y="278"/>
                    <a:pt x="45" y="590"/>
                  </a:cubicBezTo>
                  <a:lnTo>
                    <a:pt x="286" y="2062"/>
                  </a:lnTo>
                  <a:lnTo>
                    <a:pt x="4854" y="2062"/>
                  </a:lnTo>
                  <a:lnTo>
                    <a:pt x="5094" y="590"/>
                  </a:lnTo>
                  <a:cubicBezTo>
                    <a:pt x="5148" y="278"/>
                    <a:pt x="4907" y="1"/>
                    <a:pt x="4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17"/>
            <p:cNvSpPr/>
            <p:nvPr/>
          </p:nvSpPr>
          <p:spPr>
            <a:xfrm>
              <a:off x="7029288" y="2372250"/>
              <a:ext cx="250475" cy="355300"/>
            </a:xfrm>
            <a:custGeom>
              <a:avLst/>
              <a:gdLst/>
              <a:ahLst/>
              <a:cxnLst/>
              <a:rect l="l" t="t" r="r" b="b"/>
              <a:pathLst>
                <a:path w="10019" h="14212" extrusionOk="0">
                  <a:moveTo>
                    <a:pt x="2525" y="1"/>
                  </a:moveTo>
                  <a:cubicBezTo>
                    <a:pt x="2249" y="1"/>
                    <a:pt x="2026" y="224"/>
                    <a:pt x="2026" y="509"/>
                  </a:cubicBezTo>
                  <a:cubicBezTo>
                    <a:pt x="2026" y="786"/>
                    <a:pt x="2249" y="1018"/>
                    <a:pt x="2525" y="1018"/>
                  </a:cubicBezTo>
                  <a:lnTo>
                    <a:pt x="2525" y="2740"/>
                  </a:lnTo>
                  <a:cubicBezTo>
                    <a:pt x="1018" y="3614"/>
                    <a:pt x="1" y="5255"/>
                    <a:pt x="1" y="7120"/>
                  </a:cubicBezTo>
                  <a:lnTo>
                    <a:pt x="1" y="13703"/>
                  </a:lnTo>
                  <a:cubicBezTo>
                    <a:pt x="1" y="13989"/>
                    <a:pt x="224" y="14212"/>
                    <a:pt x="500" y="14212"/>
                  </a:cubicBezTo>
                  <a:lnTo>
                    <a:pt x="5639" y="14212"/>
                  </a:lnTo>
                  <a:cubicBezTo>
                    <a:pt x="5523" y="13900"/>
                    <a:pt x="5567" y="13748"/>
                    <a:pt x="5416" y="12151"/>
                  </a:cubicBezTo>
                  <a:lnTo>
                    <a:pt x="2525" y="12151"/>
                  </a:lnTo>
                  <a:cubicBezTo>
                    <a:pt x="2249" y="12151"/>
                    <a:pt x="2026" y="11928"/>
                    <a:pt x="2026" y="11643"/>
                  </a:cubicBezTo>
                  <a:lnTo>
                    <a:pt x="2026" y="7298"/>
                  </a:lnTo>
                  <a:cubicBezTo>
                    <a:pt x="2026" y="5666"/>
                    <a:pt x="3355" y="4265"/>
                    <a:pt x="4978" y="4220"/>
                  </a:cubicBezTo>
                  <a:cubicBezTo>
                    <a:pt x="5007" y="4220"/>
                    <a:pt x="5036" y="4219"/>
                    <a:pt x="5064" y="4219"/>
                  </a:cubicBezTo>
                  <a:cubicBezTo>
                    <a:pt x="6321" y="4219"/>
                    <a:pt x="7398" y="4986"/>
                    <a:pt x="7860" y="6076"/>
                  </a:cubicBezTo>
                  <a:lnTo>
                    <a:pt x="10019" y="6076"/>
                  </a:lnTo>
                  <a:cubicBezTo>
                    <a:pt x="9724" y="4675"/>
                    <a:pt x="8841" y="3462"/>
                    <a:pt x="7592" y="2740"/>
                  </a:cubicBezTo>
                  <a:lnTo>
                    <a:pt x="7592" y="1018"/>
                  </a:lnTo>
                  <a:cubicBezTo>
                    <a:pt x="7887" y="1018"/>
                    <a:pt x="8128" y="759"/>
                    <a:pt x="8092" y="447"/>
                  </a:cubicBezTo>
                  <a:cubicBezTo>
                    <a:pt x="8065" y="188"/>
                    <a:pt x="7842" y="1"/>
                    <a:pt x="7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17"/>
            <p:cNvSpPr/>
            <p:nvPr/>
          </p:nvSpPr>
          <p:spPr>
            <a:xfrm>
              <a:off x="7105113" y="2503100"/>
              <a:ext cx="91925" cy="147750"/>
            </a:xfrm>
            <a:custGeom>
              <a:avLst/>
              <a:gdLst/>
              <a:ahLst/>
              <a:cxnLst/>
              <a:rect l="l" t="t" r="r" b="b"/>
              <a:pathLst>
                <a:path w="3677" h="5910" extrusionOk="0">
                  <a:moveTo>
                    <a:pt x="2039" y="1"/>
                  </a:moveTo>
                  <a:cubicBezTo>
                    <a:pt x="2005" y="1"/>
                    <a:pt x="1971" y="2"/>
                    <a:pt x="1937" y="3"/>
                  </a:cubicBezTo>
                  <a:cubicBezTo>
                    <a:pt x="848" y="48"/>
                    <a:pt x="1" y="958"/>
                    <a:pt x="1" y="2055"/>
                  </a:cubicBezTo>
                  <a:lnTo>
                    <a:pt x="1" y="5909"/>
                  </a:lnTo>
                  <a:lnTo>
                    <a:pt x="2302" y="5909"/>
                  </a:lnTo>
                  <a:lnTo>
                    <a:pt x="2017" y="2483"/>
                  </a:lnTo>
                  <a:cubicBezTo>
                    <a:pt x="1981" y="2064"/>
                    <a:pt x="2124" y="1645"/>
                    <a:pt x="2409" y="1333"/>
                  </a:cubicBezTo>
                  <a:cubicBezTo>
                    <a:pt x="2838" y="876"/>
                    <a:pt x="3357" y="842"/>
                    <a:pt x="3575" y="842"/>
                  </a:cubicBezTo>
                  <a:cubicBezTo>
                    <a:pt x="3614" y="842"/>
                    <a:pt x="3643" y="843"/>
                    <a:pt x="3660" y="843"/>
                  </a:cubicBezTo>
                  <a:cubicBezTo>
                    <a:pt x="3668" y="843"/>
                    <a:pt x="3673" y="843"/>
                    <a:pt x="3676" y="842"/>
                  </a:cubicBezTo>
                  <a:cubicBezTo>
                    <a:pt x="3311" y="333"/>
                    <a:pt x="271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17"/>
            <p:cNvSpPr/>
            <p:nvPr/>
          </p:nvSpPr>
          <p:spPr>
            <a:xfrm>
              <a:off x="7179838" y="2549550"/>
              <a:ext cx="179775" cy="178000"/>
            </a:xfrm>
            <a:custGeom>
              <a:avLst/>
              <a:gdLst/>
              <a:ahLst/>
              <a:cxnLst/>
              <a:rect l="l" t="t" r="r" b="b"/>
              <a:pathLst>
                <a:path w="7191" h="7120" extrusionOk="0">
                  <a:moveTo>
                    <a:pt x="535" y="1"/>
                  </a:moveTo>
                  <a:cubicBezTo>
                    <a:pt x="241" y="1"/>
                    <a:pt x="0" y="251"/>
                    <a:pt x="27" y="545"/>
                  </a:cubicBezTo>
                  <a:lnTo>
                    <a:pt x="535" y="6656"/>
                  </a:lnTo>
                  <a:cubicBezTo>
                    <a:pt x="562" y="6915"/>
                    <a:pt x="776" y="7120"/>
                    <a:pt x="1044" y="7120"/>
                  </a:cubicBezTo>
                  <a:lnTo>
                    <a:pt x="6120" y="7120"/>
                  </a:lnTo>
                  <a:cubicBezTo>
                    <a:pt x="6379" y="7120"/>
                    <a:pt x="6602" y="6924"/>
                    <a:pt x="6620" y="6656"/>
                  </a:cubicBezTo>
                  <a:lnTo>
                    <a:pt x="6762" y="5059"/>
                  </a:lnTo>
                  <a:lnTo>
                    <a:pt x="4603" y="5059"/>
                  </a:lnTo>
                  <a:cubicBezTo>
                    <a:pt x="4327" y="5059"/>
                    <a:pt x="4095" y="4836"/>
                    <a:pt x="4095" y="4551"/>
                  </a:cubicBezTo>
                  <a:cubicBezTo>
                    <a:pt x="4095" y="4274"/>
                    <a:pt x="4327" y="4051"/>
                    <a:pt x="4603" y="4051"/>
                  </a:cubicBezTo>
                  <a:lnTo>
                    <a:pt x="6852" y="4051"/>
                  </a:lnTo>
                  <a:lnTo>
                    <a:pt x="6941" y="3034"/>
                  </a:lnTo>
                  <a:lnTo>
                    <a:pt x="4595" y="3034"/>
                  </a:lnTo>
                  <a:cubicBezTo>
                    <a:pt x="4318" y="3034"/>
                    <a:pt x="4095" y="2811"/>
                    <a:pt x="4095" y="2526"/>
                  </a:cubicBezTo>
                  <a:cubicBezTo>
                    <a:pt x="4095" y="2249"/>
                    <a:pt x="4318" y="2026"/>
                    <a:pt x="4595" y="2026"/>
                  </a:cubicBezTo>
                  <a:lnTo>
                    <a:pt x="7039" y="2026"/>
                  </a:lnTo>
                  <a:lnTo>
                    <a:pt x="7164" y="545"/>
                  </a:lnTo>
                  <a:cubicBezTo>
                    <a:pt x="7191" y="251"/>
                    <a:pt x="6959" y="1"/>
                    <a:pt x="6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117"/>
          <p:cNvGrpSpPr/>
          <p:nvPr/>
        </p:nvGrpSpPr>
        <p:grpSpPr>
          <a:xfrm>
            <a:off x="1729738" y="2860875"/>
            <a:ext cx="433825" cy="432050"/>
            <a:chOff x="1729738" y="2860875"/>
            <a:chExt cx="433825" cy="432050"/>
          </a:xfrm>
        </p:grpSpPr>
        <p:sp>
          <p:nvSpPr>
            <p:cNvPr id="1906" name="Google Shape;1906;p117"/>
            <p:cNvSpPr/>
            <p:nvPr/>
          </p:nvSpPr>
          <p:spPr>
            <a:xfrm>
              <a:off x="2015213" y="2979550"/>
              <a:ext cx="148350" cy="197175"/>
            </a:xfrm>
            <a:custGeom>
              <a:avLst/>
              <a:gdLst/>
              <a:ahLst/>
              <a:cxnLst/>
              <a:rect l="l" t="t" r="r" b="b"/>
              <a:pathLst>
                <a:path w="5934" h="7887" extrusionOk="0">
                  <a:moveTo>
                    <a:pt x="3881" y="0"/>
                  </a:moveTo>
                  <a:cubicBezTo>
                    <a:pt x="3689" y="0"/>
                    <a:pt x="3503" y="111"/>
                    <a:pt x="3417" y="295"/>
                  </a:cubicBezTo>
                  <a:cubicBezTo>
                    <a:pt x="1" y="7887"/>
                    <a:pt x="1383" y="4827"/>
                    <a:pt x="652" y="6459"/>
                  </a:cubicBezTo>
                  <a:cubicBezTo>
                    <a:pt x="536" y="6718"/>
                    <a:pt x="652" y="7013"/>
                    <a:pt x="911" y="7129"/>
                  </a:cubicBezTo>
                  <a:cubicBezTo>
                    <a:pt x="977" y="7159"/>
                    <a:pt x="1047" y="7174"/>
                    <a:pt x="1116" y="7174"/>
                  </a:cubicBezTo>
                  <a:cubicBezTo>
                    <a:pt x="1308" y="7174"/>
                    <a:pt x="1494" y="7062"/>
                    <a:pt x="1580" y="6879"/>
                  </a:cubicBezTo>
                  <a:lnTo>
                    <a:pt x="1874" y="6210"/>
                  </a:lnTo>
                  <a:cubicBezTo>
                    <a:pt x="2056" y="6254"/>
                    <a:pt x="2232" y="6274"/>
                    <a:pt x="2407" y="6274"/>
                  </a:cubicBezTo>
                  <a:cubicBezTo>
                    <a:pt x="2551" y="6274"/>
                    <a:pt x="2693" y="6260"/>
                    <a:pt x="2837" y="6236"/>
                  </a:cubicBezTo>
                  <a:lnTo>
                    <a:pt x="3034" y="6763"/>
                  </a:lnTo>
                  <a:cubicBezTo>
                    <a:pt x="3110" y="6964"/>
                    <a:pt x="3305" y="7089"/>
                    <a:pt x="3509" y="7089"/>
                  </a:cubicBezTo>
                  <a:cubicBezTo>
                    <a:pt x="3568" y="7089"/>
                    <a:pt x="3627" y="7079"/>
                    <a:pt x="3685" y="7057"/>
                  </a:cubicBezTo>
                  <a:cubicBezTo>
                    <a:pt x="3953" y="6959"/>
                    <a:pt x="4077" y="6665"/>
                    <a:pt x="3979" y="6397"/>
                  </a:cubicBezTo>
                  <a:lnTo>
                    <a:pt x="3783" y="5880"/>
                  </a:lnTo>
                  <a:cubicBezTo>
                    <a:pt x="4060" y="5710"/>
                    <a:pt x="4301" y="5487"/>
                    <a:pt x="4488" y="5219"/>
                  </a:cubicBezTo>
                  <a:lnTo>
                    <a:pt x="5148" y="5514"/>
                  </a:lnTo>
                  <a:cubicBezTo>
                    <a:pt x="5214" y="5545"/>
                    <a:pt x="5284" y="5559"/>
                    <a:pt x="5353" y="5559"/>
                  </a:cubicBezTo>
                  <a:cubicBezTo>
                    <a:pt x="5545" y="5559"/>
                    <a:pt x="5732" y="5448"/>
                    <a:pt x="5817" y="5264"/>
                  </a:cubicBezTo>
                  <a:cubicBezTo>
                    <a:pt x="5933" y="5005"/>
                    <a:pt x="5817" y="4711"/>
                    <a:pt x="5558" y="4595"/>
                  </a:cubicBezTo>
                  <a:lnTo>
                    <a:pt x="4898" y="4292"/>
                  </a:lnTo>
                  <a:cubicBezTo>
                    <a:pt x="4970" y="3970"/>
                    <a:pt x="4979" y="3649"/>
                    <a:pt x="4925" y="3337"/>
                  </a:cubicBezTo>
                  <a:lnTo>
                    <a:pt x="5451" y="3132"/>
                  </a:lnTo>
                  <a:cubicBezTo>
                    <a:pt x="5710" y="3034"/>
                    <a:pt x="5844" y="2739"/>
                    <a:pt x="5746" y="2481"/>
                  </a:cubicBezTo>
                  <a:cubicBezTo>
                    <a:pt x="5663" y="2280"/>
                    <a:pt x="5472" y="2154"/>
                    <a:pt x="5265" y="2154"/>
                  </a:cubicBezTo>
                  <a:cubicBezTo>
                    <a:pt x="5206" y="2154"/>
                    <a:pt x="5145" y="2164"/>
                    <a:pt x="5086" y="2186"/>
                  </a:cubicBezTo>
                  <a:lnTo>
                    <a:pt x="4568" y="2383"/>
                  </a:lnTo>
                  <a:cubicBezTo>
                    <a:pt x="4399" y="2115"/>
                    <a:pt x="4176" y="1874"/>
                    <a:pt x="3908" y="1687"/>
                  </a:cubicBezTo>
                  <a:lnTo>
                    <a:pt x="4345" y="714"/>
                  </a:lnTo>
                  <a:cubicBezTo>
                    <a:pt x="4461" y="456"/>
                    <a:pt x="4345" y="161"/>
                    <a:pt x="4086" y="45"/>
                  </a:cubicBezTo>
                  <a:cubicBezTo>
                    <a:pt x="4020" y="15"/>
                    <a:pt x="3950" y="0"/>
                    <a:pt x="3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17"/>
            <p:cNvSpPr/>
            <p:nvPr/>
          </p:nvSpPr>
          <p:spPr>
            <a:xfrm>
              <a:off x="1805338" y="3085275"/>
              <a:ext cx="205675" cy="207650"/>
            </a:xfrm>
            <a:custGeom>
              <a:avLst/>
              <a:gdLst/>
              <a:ahLst/>
              <a:cxnLst/>
              <a:rect l="l" t="t" r="r" b="b"/>
              <a:pathLst>
                <a:path w="8227" h="8306" extrusionOk="0">
                  <a:moveTo>
                    <a:pt x="4711" y="0"/>
                  </a:moveTo>
                  <a:lnTo>
                    <a:pt x="4711" y="0"/>
                  </a:lnTo>
                  <a:cubicBezTo>
                    <a:pt x="5282" y="625"/>
                    <a:pt x="5238" y="1588"/>
                    <a:pt x="4622" y="2150"/>
                  </a:cubicBezTo>
                  <a:cubicBezTo>
                    <a:pt x="4702" y="2213"/>
                    <a:pt x="5345" y="2364"/>
                    <a:pt x="5621" y="3096"/>
                  </a:cubicBezTo>
                  <a:cubicBezTo>
                    <a:pt x="6021" y="4148"/>
                    <a:pt x="5197" y="5157"/>
                    <a:pt x="4201" y="5157"/>
                  </a:cubicBezTo>
                  <a:cubicBezTo>
                    <a:pt x="3997" y="5157"/>
                    <a:pt x="3787" y="5115"/>
                    <a:pt x="3578" y="5023"/>
                  </a:cubicBezTo>
                  <a:lnTo>
                    <a:pt x="3418" y="4942"/>
                  </a:lnTo>
                  <a:lnTo>
                    <a:pt x="3418" y="4942"/>
                  </a:lnTo>
                  <a:cubicBezTo>
                    <a:pt x="3453" y="5594"/>
                    <a:pt x="3079" y="6209"/>
                    <a:pt x="2445" y="6450"/>
                  </a:cubicBezTo>
                  <a:cubicBezTo>
                    <a:pt x="2266" y="6518"/>
                    <a:pt x="2082" y="6551"/>
                    <a:pt x="1901" y="6551"/>
                  </a:cubicBezTo>
                  <a:cubicBezTo>
                    <a:pt x="1441" y="6551"/>
                    <a:pt x="1000" y="6342"/>
                    <a:pt x="706" y="5977"/>
                  </a:cubicBezTo>
                  <a:cubicBezTo>
                    <a:pt x="679" y="6022"/>
                    <a:pt x="536" y="6504"/>
                    <a:pt x="1" y="6789"/>
                  </a:cubicBezTo>
                  <a:cubicBezTo>
                    <a:pt x="713" y="7812"/>
                    <a:pt x="1810" y="8306"/>
                    <a:pt x="2902" y="8306"/>
                  </a:cubicBezTo>
                  <a:cubicBezTo>
                    <a:pt x="4218" y="8306"/>
                    <a:pt x="5528" y="7588"/>
                    <a:pt x="6147" y="6218"/>
                  </a:cubicBezTo>
                  <a:lnTo>
                    <a:pt x="8226" y="1579"/>
                  </a:lnTo>
                  <a:lnTo>
                    <a:pt x="4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17"/>
            <p:cNvSpPr/>
            <p:nvPr/>
          </p:nvSpPr>
          <p:spPr>
            <a:xfrm>
              <a:off x="1863788" y="2860875"/>
              <a:ext cx="229500" cy="240925"/>
            </a:xfrm>
            <a:custGeom>
              <a:avLst/>
              <a:gdLst/>
              <a:ahLst/>
              <a:cxnLst/>
              <a:rect l="l" t="t" r="r" b="b"/>
              <a:pathLst>
                <a:path w="9180" h="9637" extrusionOk="0">
                  <a:moveTo>
                    <a:pt x="5148" y="1"/>
                  </a:moveTo>
                  <a:cubicBezTo>
                    <a:pt x="3795" y="1"/>
                    <a:pt x="2502" y="777"/>
                    <a:pt x="1918" y="2089"/>
                  </a:cubicBezTo>
                  <a:lnTo>
                    <a:pt x="0" y="6353"/>
                  </a:lnTo>
                  <a:cubicBezTo>
                    <a:pt x="598" y="6398"/>
                    <a:pt x="1133" y="6791"/>
                    <a:pt x="1329" y="7397"/>
                  </a:cubicBezTo>
                  <a:lnTo>
                    <a:pt x="6298" y="9636"/>
                  </a:lnTo>
                  <a:lnTo>
                    <a:pt x="8386" y="4997"/>
                  </a:lnTo>
                  <a:cubicBezTo>
                    <a:pt x="9180" y="3213"/>
                    <a:pt x="8386" y="1108"/>
                    <a:pt x="6602" y="314"/>
                  </a:cubicBezTo>
                  <a:cubicBezTo>
                    <a:pt x="6129" y="101"/>
                    <a:pt x="5635" y="1"/>
                    <a:pt x="5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17"/>
            <p:cNvSpPr/>
            <p:nvPr/>
          </p:nvSpPr>
          <p:spPr>
            <a:xfrm>
              <a:off x="1729738" y="3044975"/>
              <a:ext cx="195175" cy="189350"/>
            </a:xfrm>
            <a:custGeom>
              <a:avLst/>
              <a:gdLst/>
              <a:ahLst/>
              <a:cxnLst/>
              <a:rect l="l" t="t" r="r" b="b"/>
              <a:pathLst>
                <a:path w="7807" h="7574" extrusionOk="0">
                  <a:moveTo>
                    <a:pt x="5250" y="1"/>
                  </a:moveTo>
                  <a:cubicBezTo>
                    <a:pt x="5057" y="1"/>
                    <a:pt x="4868" y="109"/>
                    <a:pt x="4782" y="301"/>
                  </a:cubicBezTo>
                  <a:lnTo>
                    <a:pt x="4363" y="1238"/>
                  </a:lnTo>
                  <a:cubicBezTo>
                    <a:pt x="4180" y="1197"/>
                    <a:pt x="3996" y="1176"/>
                    <a:pt x="3812" y="1176"/>
                  </a:cubicBezTo>
                  <a:cubicBezTo>
                    <a:pt x="3675" y="1176"/>
                    <a:pt x="3537" y="1188"/>
                    <a:pt x="3400" y="1211"/>
                  </a:cubicBezTo>
                  <a:lnTo>
                    <a:pt x="3150" y="568"/>
                  </a:lnTo>
                  <a:cubicBezTo>
                    <a:pt x="3074" y="362"/>
                    <a:pt x="2882" y="241"/>
                    <a:pt x="2679" y="241"/>
                  </a:cubicBezTo>
                  <a:cubicBezTo>
                    <a:pt x="2619" y="241"/>
                    <a:pt x="2558" y="252"/>
                    <a:pt x="2499" y="274"/>
                  </a:cubicBezTo>
                  <a:cubicBezTo>
                    <a:pt x="2240" y="372"/>
                    <a:pt x="2106" y="667"/>
                    <a:pt x="2204" y="925"/>
                  </a:cubicBezTo>
                  <a:lnTo>
                    <a:pt x="2454" y="1568"/>
                  </a:lnTo>
                  <a:cubicBezTo>
                    <a:pt x="2177" y="1746"/>
                    <a:pt x="1945" y="1969"/>
                    <a:pt x="1749" y="2237"/>
                  </a:cubicBezTo>
                  <a:lnTo>
                    <a:pt x="786" y="1800"/>
                  </a:lnTo>
                  <a:cubicBezTo>
                    <a:pt x="717" y="1769"/>
                    <a:pt x="646" y="1754"/>
                    <a:pt x="575" y="1754"/>
                  </a:cubicBezTo>
                  <a:cubicBezTo>
                    <a:pt x="380" y="1754"/>
                    <a:pt x="195" y="1866"/>
                    <a:pt x="117" y="2049"/>
                  </a:cubicBezTo>
                  <a:cubicBezTo>
                    <a:pt x="1" y="2308"/>
                    <a:pt x="108" y="2611"/>
                    <a:pt x="366" y="2718"/>
                  </a:cubicBezTo>
                  <a:lnTo>
                    <a:pt x="1339" y="3156"/>
                  </a:lnTo>
                  <a:cubicBezTo>
                    <a:pt x="1267" y="3477"/>
                    <a:pt x="1259" y="3798"/>
                    <a:pt x="1312" y="4119"/>
                  </a:cubicBezTo>
                  <a:lnTo>
                    <a:pt x="634" y="4378"/>
                  </a:lnTo>
                  <a:cubicBezTo>
                    <a:pt x="366" y="4476"/>
                    <a:pt x="242" y="4770"/>
                    <a:pt x="340" y="5029"/>
                  </a:cubicBezTo>
                  <a:cubicBezTo>
                    <a:pt x="415" y="5235"/>
                    <a:pt x="607" y="5357"/>
                    <a:pt x="810" y="5357"/>
                  </a:cubicBezTo>
                  <a:cubicBezTo>
                    <a:pt x="870" y="5357"/>
                    <a:pt x="932" y="5346"/>
                    <a:pt x="991" y="5323"/>
                  </a:cubicBezTo>
                  <a:lnTo>
                    <a:pt x="1669" y="5065"/>
                  </a:lnTo>
                  <a:cubicBezTo>
                    <a:pt x="1838" y="5341"/>
                    <a:pt x="2070" y="5582"/>
                    <a:pt x="2329" y="5769"/>
                  </a:cubicBezTo>
                  <a:lnTo>
                    <a:pt x="1838" y="6858"/>
                  </a:lnTo>
                  <a:cubicBezTo>
                    <a:pt x="1722" y="7116"/>
                    <a:pt x="1838" y="7420"/>
                    <a:pt x="2097" y="7527"/>
                  </a:cubicBezTo>
                  <a:cubicBezTo>
                    <a:pt x="2165" y="7558"/>
                    <a:pt x="2237" y="7573"/>
                    <a:pt x="2308" y="7573"/>
                  </a:cubicBezTo>
                  <a:cubicBezTo>
                    <a:pt x="2498" y="7573"/>
                    <a:pt x="2682" y="7465"/>
                    <a:pt x="2766" y="7277"/>
                  </a:cubicBezTo>
                  <a:lnTo>
                    <a:pt x="3257" y="6180"/>
                  </a:lnTo>
                  <a:cubicBezTo>
                    <a:pt x="3433" y="6221"/>
                    <a:pt x="3616" y="6245"/>
                    <a:pt x="3805" y="6245"/>
                  </a:cubicBezTo>
                  <a:cubicBezTo>
                    <a:pt x="3940" y="6245"/>
                    <a:pt x="4079" y="6233"/>
                    <a:pt x="4220" y="6207"/>
                  </a:cubicBezTo>
                  <a:lnTo>
                    <a:pt x="4452" y="6822"/>
                  </a:lnTo>
                  <a:cubicBezTo>
                    <a:pt x="4528" y="7028"/>
                    <a:pt x="4720" y="7150"/>
                    <a:pt x="4923" y="7150"/>
                  </a:cubicBezTo>
                  <a:cubicBezTo>
                    <a:pt x="4983" y="7150"/>
                    <a:pt x="5044" y="7139"/>
                    <a:pt x="5103" y="7116"/>
                  </a:cubicBezTo>
                  <a:cubicBezTo>
                    <a:pt x="5362" y="7018"/>
                    <a:pt x="5496" y="6724"/>
                    <a:pt x="5398" y="6465"/>
                  </a:cubicBezTo>
                  <a:lnTo>
                    <a:pt x="5166" y="5850"/>
                  </a:lnTo>
                  <a:cubicBezTo>
                    <a:pt x="5434" y="5680"/>
                    <a:pt x="5674" y="5457"/>
                    <a:pt x="5862" y="5190"/>
                  </a:cubicBezTo>
                  <a:lnTo>
                    <a:pt x="7021" y="5707"/>
                  </a:lnTo>
                  <a:cubicBezTo>
                    <a:pt x="7088" y="5738"/>
                    <a:pt x="7158" y="5752"/>
                    <a:pt x="7227" y="5752"/>
                  </a:cubicBezTo>
                  <a:cubicBezTo>
                    <a:pt x="7419" y="5752"/>
                    <a:pt x="7605" y="5641"/>
                    <a:pt x="7691" y="5457"/>
                  </a:cubicBezTo>
                  <a:cubicBezTo>
                    <a:pt x="7807" y="5198"/>
                    <a:pt x="7691" y="4895"/>
                    <a:pt x="7432" y="4788"/>
                  </a:cubicBezTo>
                  <a:lnTo>
                    <a:pt x="6281" y="4262"/>
                  </a:lnTo>
                  <a:cubicBezTo>
                    <a:pt x="6352" y="3950"/>
                    <a:pt x="6361" y="3619"/>
                    <a:pt x="6308" y="3298"/>
                  </a:cubicBezTo>
                  <a:lnTo>
                    <a:pt x="6798" y="3120"/>
                  </a:lnTo>
                  <a:cubicBezTo>
                    <a:pt x="7057" y="3013"/>
                    <a:pt x="7191" y="2727"/>
                    <a:pt x="7093" y="2460"/>
                  </a:cubicBezTo>
                  <a:cubicBezTo>
                    <a:pt x="7017" y="2259"/>
                    <a:pt x="6822" y="2133"/>
                    <a:pt x="6617" y="2133"/>
                  </a:cubicBezTo>
                  <a:cubicBezTo>
                    <a:pt x="6559" y="2133"/>
                    <a:pt x="6499" y="2143"/>
                    <a:pt x="6442" y="2165"/>
                  </a:cubicBezTo>
                  <a:lnTo>
                    <a:pt x="5951" y="2353"/>
                  </a:lnTo>
                  <a:cubicBezTo>
                    <a:pt x="5773" y="2085"/>
                    <a:pt x="5550" y="1844"/>
                    <a:pt x="5291" y="1657"/>
                  </a:cubicBezTo>
                  <a:lnTo>
                    <a:pt x="5710" y="711"/>
                  </a:lnTo>
                  <a:cubicBezTo>
                    <a:pt x="5826" y="461"/>
                    <a:pt x="5710" y="158"/>
                    <a:pt x="5451" y="42"/>
                  </a:cubicBezTo>
                  <a:cubicBezTo>
                    <a:pt x="5386" y="14"/>
                    <a:pt x="5318" y="1"/>
                    <a:pt x="5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117"/>
          <p:cNvGrpSpPr/>
          <p:nvPr/>
        </p:nvGrpSpPr>
        <p:grpSpPr>
          <a:xfrm>
            <a:off x="2381413" y="2860900"/>
            <a:ext cx="296425" cy="432025"/>
            <a:chOff x="2381413" y="2860900"/>
            <a:chExt cx="296425" cy="432025"/>
          </a:xfrm>
        </p:grpSpPr>
        <p:sp>
          <p:nvSpPr>
            <p:cNvPr id="1911" name="Google Shape;1911;p117"/>
            <p:cNvSpPr/>
            <p:nvPr/>
          </p:nvSpPr>
          <p:spPr>
            <a:xfrm>
              <a:off x="2381413" y="2860900"/>
              <a:ext cx="296425" cy="109000"/>
            </a:xfrm>
            <a:custGeom>
              <a:avLst/>
              <a:gdLst/>
              <a:ahLst/>
              <a:cxnLst/>
              <a:rect l="l" t="t" r="r" b="b"/>
              <a:pathLst>
                <a:path w="11857" h="4360" extrusionOk="0">
                  <a:moveTo>
                    <a:pt x="527" y="1"/>
                  </a:moveTo>
                  <a:cubicBezTo>
                    <a:pt x="233" y="1"/>
                    <a:pt x="1" y="242"/>
                    <a:pt x="28" y="536"/>
                  </a:cubicBezTo>
                  <a:lnTo>
                    <a:pt x="197" y="3328"/>
                  </a:lnTo>
                  <a:cubicBezTo>
                    <a:pt x="952" y="3202"/>
                    <a:pt x="1628" y="3150"/>
                    <a:pt x="2247" y="3150"/>
                  </a:cubicBezTo>
                  <a:cubicBezTo>
                    <a:pt x="5231" y="3150"/>
                    <a:pt x="6898" y="4359"/>
                    <a:pt x="9707" y="4359"/>
                  </a:cubicBezTo>
                  <a:cubicBezTo>
                    <a:pt x="10285" y="4359"/>
                    <a:pt x="10911" y="4308"/>
                    <a:pt x="11607" y="4185"/>
                  </a:cubicBezTo>
                  <a:lnTo>
                    <a:pt x="11839" y="536"/>
                  </a:lnTo>
                  <a:cubicBezTo>
                    <a:pt x="11857" y="242"/>
                    <a:pt x="11625" y="1"/>
                    <a:pt x="1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17"/>
            <p:cNvSpPr/>
            <p:nvPr/>
          </p:nvSpPr>
          <p:spPr>
            <a:xfrm>
              <a:off x="2387888" y="2965000"/>
              <a:ext cx="282150" cy="327925"/>
            </a:xfrm>
            <a:custGeom>
              <a:avLst/>
              <a:gdLst/>
              <a:ahLst/>
              <a:cxnLst/>
              <a:rect l="l" t="t" r="r" b="b"/>
              <a:pathLst>
                <a:path w="11286" h="13117" extrusionOk="0">
                  <a:moveTo>
                    <a:pt x="6683" y="1912"/>
                  </a:moveTo>
                  <a:cubicBezTo>
                    <a:pt x="6968" y="1912"/>
                    <a:pt x="7191" y="2144"/>
                    <a:pt x="7191" y="2420"/>
                  </a:cubicBezTo>
                  <a:cubicBezTo>
                    <a:pt x="7191" y="2697"/>
                    <a:pt x="6968" y="2929"/>
                    <a:pt x="6683" y="2929"/>
                  </a:cubicBezTo>
                  <a:cubicBezTo>
                    <a:pt x="6406" y="2929"/>
                    <a:pt x="6174" y="2697"/>
                    <a:pt x="6174" y="2420"/>
                  </a:cubicBezTo>
                  <a:cubicBezTo>
                    <a:pt x="6174" y="2144"/>
                    <a:pt x="6406" y="1912"/>
                    <a:pt x="6683" y="1912"/>
                  </a:cubicBezTo>
                  <a:close/>
                  <a:moveTo>
                    <a:pt x="4657" y="2420"/>
                  </a:moveTo>
                  <a:cubicBezTo>
                    <a:pt x="4934" y="2420"/>
                    <a:pt x="5166" y="2643"/>
                    <a:pt x="5166" y="2929"/>
                  </a:cubicBezTo>
                  <a:cubicBezTo>
                    <a:pt x="5166" y="3205"/>
                    <a:pt x="4934" y="3437"/>
                    <a:pt x="4657" y="3437"/>
                  </a:cubicBezTo>
                  <a:cubicBezTo>
                    <a:pt x="4381" y="3437"/>
                    <a:pt x="4149" y="3205"/>
                    <a:pt x="4149" y="2929"/>
                  </a:cubicBezTo>
                  <a:cubicBezTo>
                    <a:pt x="4149" y="2643"/>
                    <a:pt x="4381" y="2420"/>
                    <a:pt x="4657" y="2420"/>
                  </a:cubicBezTo>
                  <a:close/>
                  <a:moveTo>
                    <a:pt x="6174" y="3973"/>
                  </a:moveTo>
                  <a:cubicBezTo>
                    <a:pt x="6459" y="3973"/>
                    <a:pt x="6683" y="4196"/>
                    <a:pt x="6683" y="4481"/>
                  </a:cubicBezTo>
                  <a:cubicBezTo>
                    <a:pt x="6683" y="4758"/>
                    <a:pt x="6459" y="4990"/>
                    <a:pt x="6174" y="4990"/>
                  </a:cubicBezTo>
                  <a:cubicBezTo>
                    <a:pt x="5897" y="4990"/>
                    <a:pt x="5674" y="4758"/>
                    <a:pt x="5674" y="4481"/>
                  </a:cubicBezTo>
                  <a:cubicBezTo>
                    <a:pt x="5674" y="4196"/>
                    <a:pt x="5897" y="3973"/>
                    <a:pt x="6174" y="3973"/>
                  </a:cubicBezTo>
                  <a:close/>
                  <a:moveTo>
                    <a:pt x="4149" y="4990"/>
                  </a:moveTo>
                  <a:cubicBezTo>
                    <a:pt x="4434" y="4990"/>
                    <a:pt x="4657" y="5213"/>
                    <a:pt x="4657" y="5489"/>
                  </a:cubicBezTo>
                  <a:cubicBezTo>
                    <a:pt x="4657" y="5775"/>
                    <a:pt x="4434" y="5998"/>
                    <a:pt x="4149" y="5998"/>
                  </a:cubicBezTo>
                  <a:cubicBezTo>
                    <a:pt x="3872" y="5998"/>
                    <a:pt x="3649" y="5775"/>
                    <a:pt x="3649" y="5489"/>
                  </a:cubicBezTo>
                  <a:cubicBezTo>
                    <a:pt x="3649" y="5213"/>
                    <a:pt x="3872" y="4990"/>
                    <a:pt x="4149" y="4990"/>
                  </a:cubicBezTo>
                  <a:close/>
                  <a:moveTo>
                    <a:pt x="7691" y="5998"/>
                  </a:moveTo>
                  <a:cubicBezTo>
                    <a:pt x="7976" y="5998"/>
                    <a:pt x="8199" y="6221"/>
                    <a:pt x="8199" y="6506"/>
                  </a:cubicBezTo>
                  <a:cubicBezTo>
                    <a:pt x="8199" y="6783"/>
                    <a:pt x="7976" y="7015"/>
                    <a:pt x="7691" y="7015"/>
                  </a:cubicBezTo>
                  <a:cubicBezTo>
                    <a:pt x="7414" y="7015"/>
                    <a:pt x="7191" y="6783"/>
                    <a:pt x="7191" y="6506"/>
                  </a:cubicBezTo>
                  <a:cubicBezTo>
                    <a:pt x="7191" y="6221"/>
                    <a:pt x="7414" y="5998"/>
                    <a:pt x="7691" y="5998"/>
                  </a:cubicBezTo>
                  <a:close/>
                  <a:moveTo>
                    <a:pt x="5674" y="7015"/>
                  </a:moveTo>
                  <a:cubicBezTo>
                    <a:pt x="6638" y="7015"/>
                    <a:pt x="7423" y="7800"/>
                    <a:pt x="7423" y="8763"/>
                  </a:cubicBezTo>
                  <a:cubicBezTo>
                    <a:pt x="7423" y="9736"/>
                    <a:pt x="6638" y="10521"/>
                    <a:pt x="5674" y="10521"/>
                  </a:cubicBezTo>
                  <a:cubicBezTo>
                    <a:pt x="4702" y="10521"/>
                    <a:pt x="3917" y="9736"/>
                    <a:pt x="3917" y="8763"/>
                  </a:cubicBezTo>
                  <a:cubicBezTo>
                    <a:pt x="3917" y="7800"/>
                    <a:pt x="4702" y="7015"/>
                    <a:pt x="5674" y="7015"/>
                  </a:cubicBezTo>
                  <a:close/>
                  <a:moveTo>
                    <a:pt x="1976" y="1"/>
                  </a:moveTo>
                  <a:cubicBezTo>
                    <a:pt x="1378" y="1"/>
                    <a:pt x="727" y="54"/>
                    <a:pt x="1" y="181"/>
                  </a:cubicBezTo>
                  <a:lnTo>
                    <a:pt x="777" y="12644"/>
                  </a:lnTo>
                  <a:cubicBezTo>
                    <a:pt x="795" y="12911"/>
                    <a:pt x="1009" y="13117"/>
                    <a:pt x="1276" y="13117"/>
                  </a:cubicBezTo>
                  <a:lnTo>
                    <a:pt x="10064" y="13117"/>
                  </a:lnTo>
                  <a:cubicBezTo>
                    <a:pt x="10331" y="13117"/>
                    <a:pt x="10545" y="12911"/>
                    <a:pt x="10563" y="12644"/>
                  </a:cubicBezTo>
                  <a:lnTo>
                    <a:pt x="11286" y="1055"/>
                  </a:lnTo>
                  <a:lnTo>
                    <a:pt x="11286" y="1055"/>
                  </a:lnTo>
                  <a:cubicBezTo>
                    <a:pt x="10603" y="1164"/>
                    <a:pt x="9986" y="1209"/>
                    <a:pt x="9417" y="1209"/>
                  </a:cubicBezTo>
                  <a:cubicBezTo>
                    <a:pt x="6486" y="1209"/>
                    <a:pt x="4838" y="1"/>
                    <a:pt x="1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117"/>
          <p:cNvGrpSpPr/>
          <p:nvPr/>
        </p:nvGrpSpPr>
        <p:grpSpPr>
          <a:xfrm>
            <a:off x="2896163" y="2860800"/>
            <a:ext cx="433150" cy="432125"/>
            <a:chOff x="2896163" y="2860800"/>
            <a:chExt cx="433150" cy="432125"/>
          </a:xfrm>
        </p:grpSpPr>
        <p:sp>
          <p:nvSpPr>
            <p:cNvPr id="1914" name="Google Shape;1914;p117"/>
            <p:cNvSpPr/>
            <p:nvPr/>
          </p:nvSpPr>
          <p:spPr>
            <a:xfrm>
              <a:off x="3036463" y="2860800"/>
              <a:ext cx="153450" cy="129475"/>
            </a:xfrm>
            <a:custGeom>
              <a:avLst/>
              <a:gdLst/>
              <a:ahLst/>
              <a:cxnLst/>
              <a:rect l="l" t="t" r="r" b="b"/>
              <a:pathLst>
                <a:path w="6138" h="5179" extrusionOk="0">
                  <a:moveTo>
                    <a:pt x="3069" y="0"/>
                  </a:moveTo>
                  <a:cubicBezTo>
                    <a:pt x="2940" y="0"/>
                    <a:pt x="2810" y="49"/>
                    <a:pt x="2712" y="147"/>
                  </a:cubicBezTo>
                  <a:lnTo>
                    <a:pt x="1044" y="1816"/>
                  </a:lnTo>
                  <a:cubicBezTo>
                    <a:pt x="303" y="2556"/>
                    <a:pt x="0" y="3582"/>
                    <a:pt x="143" y="4563"/>
                  </a:cubicBezTo>
                  <a:cubicBezTo>
                    <a:pt x="154" y="4565"/>
                    <a:pt x="174" y="4565"/>
                    <a:pt x="201" y="4565"/>
                  </a:cubicBezTo>
                  <a:cubicBezTo>
                    <a:pt x="232" y="4565"/>
                    <a:pt x="273" y="4565"/>
                    <a:pt x="323" y="4565"/>
                  </a:cubicBezTo>
                  <a:cubicBezTo>
                    <a:pt x="706" y="4565"/>
                    <a:pt x="1607" y="4598"/>
                    <a:pt x="2560" y="5179"/>
                  </a:cubicBezTo>
                  <a:lnTo>
                    <a:pt x="2560" y="4064"/>
                  </a:lnTo>
                  <a:cubicBezTo>
                    <a:pt x="2560" y="3805"/>
                    <a:pt x="2748" y="3582"/>
                    <a:pt x="3006" y="3546"/>
                  </a:cubicBezTo>
                  <a:cubicBezTo>
                    <a:pt x="3023" y="3545"/>
                    <a:pt x="3039" y="3544"/>
                    <a:pt x="3055" y="3544"/>
                  </a:cubicBezTo>
                  <a:cubicBezTo>
                    <a:pt x="3345" y="3544"/>
                    <a:pt x="3577" y="3767"/>
                    <a:pt x="3577" y="4055"/>
                  </a:cubicBezTo>
                  <a:lnTo>
                    <a:pt x="3577" y="5179"/>
                  </a:lnTo>
                  <a:cubicBezTo>
                    <a:pt x="4513" y="4607"/>
                    <a:pt x="5382" y="4564"/>
                    <a:pt x="5776" y="4564"/>
                  </a:cubicBezTo>
                  <a:cubicBezTo>
                    <a:pt x="5845" y="4564"/>
                    <a:pt x="5900" y="4565"/>
                    <a:pt x="5938" y="4565"/>
                  </a:cubicBezTo>
                  <a:cubicBezTo>
                    <a:pt x="5960" y="4565"/>
                    <a:pt x="5976" y="4565"/>
                    <a:pt x="5986" y="4563"/>
                  </a:cubicBezTo>
                  <a:cubicBezTo>
                    <a:pt x="6138" y="3582"/>
                    <a:pt x="5834" y="2556"/>
                    <a:pt x="5085" y="1816"/>
                  </a:cubicBezTo>
                  <a:lnTo>
                    <a:pt x="3426" y="147"/>
                  </a:lnTo>
                  <a:cubicBezTo>
                    <a:pt x="3328" y="49"/>
                    <a:pt x="3198" y="0"/>
                    <a:pt x="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17"/>
            <p:cNvSpPr/>
            <p:nvPr/>
          </p:nvSpPr>
          <p:spPr>
            <a:xfrm>
              <a:off x="2970438" y="3000075"/>
              <a:ext cx="130050" cy="101275"/>
            </a:xfrm>
            <a:custGeom>
              <a:avLst/>
              <a:gdLst/>
              <a:ahLst/>
              <a:cxnLst/>
              <a:rect l="l" t="t" r="r" b="b"/>
              <a:pathLst>
                <a:path w="5202" h="4051" extrusionOk="0">
                  <a:moveTo>
                    <a:pt x="643" y="0"/>
                  </a:moveTo>
                  <a:cubicBezTo>
                    <a:pt x="366" y="0"/>
                    <a:pt x="134" y="232"/>
                    <a:pt x="134" y="509"/>
                  </a:cubicBezTo>
                  <a:cubicBezTo>
                    <a:pt x="188" y="2561"/>
                    <a:pt x="0" y="3141"/>
                    <a:pt x="357" y="4051"/>
                  </a:cubicBezTo>
                  <a:lnTo>
                    <a:pt x="3471" y="4051"/>
                  </a:lnTo>
                  <a:lnTo>
                    <a:pt x="2311" y="2891"/>
                  </a:lnTo>
                  <a:cubicBezTo>
                    <a:pt x="2106" y="2695"/>
                    <a:pt x="2106" y="2373"/>
                    <a:pt x="2311" y="2177"/>
                  </a:cubicBezTo>
                  <a:cubicBezTo>
                    <a:pt x="2409" y="2075"/>
                    <a:pt x="2538" y="2023"/>
                    <a:pt x="2668" y="2023"/>
                  </a:cubicBezTo>
                  <a:cubicBezTo>
                    <a:pt x="2797" y="2023"/>
                    <a:pt x="2927" y="2075"/>
                    <a:pt x="3025" y="2177"/>
                  </a:cubicBezTo>
                  <a:lnTo>
                    <a:pt x="4907" y="4051"/>
                  </a:lnTo>
                  <a:lnTo>
                    <a:pt x="5201" y="4051"/>
                  </a:lnTo>
                  <a:lnTo>
                    <a:pt x="5201" y="875"/>
                  </a:lnTo>
                  <a:cubicBezTo>
                    <a:pt x="4622" y="330"/>
                    <a:pt x="3854" y="0"/>
                    <a:pt x="2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17"/>
            <p:cNvSpPr/>
            <p:nvPr/>
          </p:nvSpPr>
          <p:spPr>
            <a:xfrm>
              <a:off x="3125888" y="3000075"/>
              <a:ext cx="130050" cy="101275"/>
            </a:xfrm>
            <a:custGeom>
              <a:avLst/>
              <a:gdLst/>
              <a:ahLst/>
              <a:cxnLst/>
              <a:rect l="l" t="t" r="r" b="b"/>
              <a:pathLst>
                <a:path w="5202" h="4051" extrusionOk="0">
                  <a:moveTo>
                    <a:pt x="2195" y="0"/>
                  </a:moveTo>
                  <a:cubicBezTo>
                    <a:pt x="1347" y="0"/>
                    <a:pt x="571" y="330"/>
                    <a:pt x="0" y="875"/>
                  </a:cubicBezTo>
                  <a:lnTo>
                    <a:pt x="0" y="4051"/>
                  </a:lnTo>
                  <a:lnTo>
                    <a:pt x="295" y="4051"/>
                  </a:lnTo>
                  <a:lnTo>
                    <a:pt x="2168" y="2177"/>
                  </a:lnTo>
                  <a:cubicBezTo>
                    <a:pt x="2271" y="2075"/>
                    <a:pt x="2402" y="2023"/>
                    <a:pt x="2533" y="2023"/>
                  </a:cubicBezTo>
                  <a:cubicBezTo>
                    <a:pt x="2663" y="2023"/>
                    <a:pt x="2793" y="2075"/>
                    <a:pt x="2891" y="2177"/>
                  </a:cubicBezTo>
                  <a:cubicBezTo>
                    <a:pt x="3087" y="2373"/>
                    <a:pt x="3087" y="2695"/>
                    <a:pt x="2891" y="2891"/>
                  </a:cubicBezTo>
                  <a:lnTo>
                    <a:pt x="1731" y="4051"/>
                  </a:lnTo>
                  <a:lnTo>
                    <a:pt x="4836" y="4051"/>
                  </a:lnTo>
                  <a:cubicBezTo>
                    <a:pt x="5201" y="3141"/>
                    <a:pt x="5014" y="2561"/>
                    <a:pt x="5059" y="509"/>
                  </a:cubicBezTo>
                  <a:cubicBezTo>
                    <a:pt x="5059" y="232"/>
                    <a:pt x="4836"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17"/>
            <p:cNvSpPr/>
            <p:nvPr/>
          </p:nvSpPr>
          <p:spPr>
            <a:xfrm>
              <a:off x="2896163" y="3126750"/>
              <a:ext cx="203425" cy="166175"/>
            </a:xfrm>
            <a:custGeom>
              <a:avLst/>
              <a:gdLst/>
              <a:ahLst/>
              <a:cxnLst/>
              <a:rect l="l" t="t" r="r" b="b"/>
              <a:pathLst>
                <a:path w="8137" h="6647" extrusionOk="0">
                  <a:moveTo>
                    <a:pt x="3355" y="1"/>
                  </a:moveTo>
                  <a:cubicBezTo>
                    <a:pt x="1544" y="1"/>
                    <a:pt x="63" y="1455"/>
                    <a:pt x="36" y="3266"/>
                  </a:cubicBezTo>
                  <a:cubicBezTo>
                    <a:pt x="1" y="5130"/>
                    <a:pt x="1535" y="6647"/>
                    <a:pt x="3409" y="6647"/>
                  </a:cubicBezTo>
                  <a:lnTo>
                    <a:pt x="8137" y="6647"/>
                  </a:lnTo>
                  <a:lnTo>
                    <a:pt x="8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17"/>
            <p:cNvSpPr/>
            <p:nvPr/>
          </p:nvSpPr>
          <p:spPr>
            <a:xfrm>
              <a:off x="3124988" y="3126750"/>
              <a:ext cx="204325" cy="166175"/>
            </a:xfrm>
            <a:custGeom>
              <a:avLst/>
              <a:gdLst/>
              <a:ahLst/>
              <a:cxnLst/>
              <a:rect l="l" t="t" r="r" b="b"/>
              <a:pathLst>
                <a:path w="8173" h="6647" extrusionOk="0">
                  <a:moveTo>
                    <a:pt x="1" y="1"/>
                  </a:moveTo>
                  <a:lnTo>
                    <a:pt x="1" y="6647"/>
                  </a:lnTo>
                  <a:lnTo>
                    <a:pt x="4809" y="6647"/>
                  </a:lnTo>
                  <a:cubicBezTo>
                    <a:pt x="6629" y="6647"/>
                    <a:pt x="8101" y="5184"/>
                    <a:pt x="8137" y="3382"/>
                  </a:cubicBezTo>
                  <a:cubicBezTo>
                    <a:pt x="8172" y="1517"/>
                    <a:pt x="6629" y="1"/>
                    <a:pt x="4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117"/>
          <p:cNvGrpSpPr/>
          <p:nvPr/>
        </p:nvGrpSpPr>
        <p:grpSpPr>
          <a:xfrm>
            <a:off x="3479163" y="2860900"/>
            <a:ext cx="432700" cy="432025"/>
            <a:chOff x="3479163" y="2860900"/>
            <a:chExt cx="432700" cy="432025"/>
          </a:xfrm>
        </p:grpSpPr>
        <p:sp>
          <p:nvSpPr>
            <p:cNvPr id="1920" name="Google Shape;1920;p117"/>
            <p:cNvSpPr/>
            <p:nvPr/>
          </p:nvSpPr>
          <p:spPr>
            <a:xfrm>
              <a:off x="3479163" y="3114925"/>
              <a:ext cx="153025" cy="178000"/>
            </a:xfrm>
            <a:custGeom>
              <a:avLst/>
              <a:gdLst/>
              <a:ahLst/>
              <a:cxnLst/>
              <a:rect l="l" t="t" r="r" b="b"/>
              <a:pathLst>
                <a:path w="6121" h="7120" extrusionOk="0">
                  <a:moveTo>
                    <a:pt x="527" y="1"/>
                  </a:moveTo>
                  <a:cubicBezTo>
                    <a:pt x="232" y="1"/>
                    <a:pt x="0" y="250"/>
                    <a:pt x="27" y="545"/>
                  </a:cubicBezTo>
                  <a:lnTo>
                    <a:pt x="527" y="6656"/>
                  </a:lnTo>
                  <a:cubicBezTo>
                    <a:pt x="553" y="6914"/>
                    <a:pt x="776" y="7120"/>
                    <a:pt x="1035" y="7120"/>
                  </a:cubicBezTo>
                  <a:lnTo>
                    <a:pt x="5085" y="7120"/>
                  </a:lnTo>
                  <a:cubicBezTo>
                    <a:pt x="5353" y="7120"/>
                    <a:pt x="5567" y="6914"/>
                    <a:pt x="5594" y="6656"/>
                  </a:cubicBezTo>
                  <a:lnTo>
                    <a:pt x="5719" y="5059"/>
                  </a:lnTo>
                  <a:lnTo>
                    <a:pt x="3604" y="5059"/>
                  </a:lnTo>
                  <a:cubicBezTo>
                    <a:pt x="3319" y="5059"/>
                    <a:pt x="3096" y="4836"/>
                    <a:pt x="3096" y="4550"/>
                  </a:cubicBezTo>
                  <a:cubicBezTo>
                    <a:pt x="3096" y="4274"/>
                    <a:pt x="3319" y="4051"/>
                    <a:pt x="3604" y="4051"/>
                  </a:cubicBezTo>
                  <a:lnTo>
                    <a:pt x="5808" y="4051"/>
                  </a:lnTo>
                  <a:lnTo>
                    <a:pt x="5888" y="3034"/>
                  </a:lnTo>
                  <a:lnTo>
                    <a:pt x="3604" y="3034"/>
                  </a:lnTo>
                  <a:cubicBezTo>
                    <a:pt x="3319" y="3034"/>
                    <a:pt x="3096" y="2811"/>
                    <a:pt x="3096" y="2525"/>
                  </a:cubicBezTo>
                  <a:cubicBezTo>
                    <a:pt x="3096" y="2249"/>
                    <a:pt x="3319" y="2026"/>
                    <a:pt x="3604" y="2026"/>
                  </a:cubicBezTo>
                  <a:lnTo>
                    <a:pt x="5977" y="2026"/>
                  </a:lnTo>
                  <a:lnTo>
                    <a:pt x="6093" y="545"/>
                  </a:lnTo>
                  <a:cubicBezTo>
                    <a:pt x="6120" y="250"/>
                    <a:pt x="5888" y="1"/>
                    <a:pt x="5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17"/>
            <p:cNvSpPr/>
            <p:nvPr/>
          </p:nvSpPr>
          <p:spPr>
            <a:xfrm>
              <a:off x="3657813" y="3089500"/>
              <a:ext cx="126475" cy="24575"/>
            </a:xfrm>
            <a:custGeom>
              <a:avLst/>
              <a:gdLst/>
              <a:ahLst/>
              <a:cxnLst/>
              <a:rect l="l" t="t" r="r" b="b"/>
              <a:pathLst>
                <a:path w="5059" h="983" extrusionOk="0">
                  <a:moveTo>
                    <a:pt x="0" y="1"/>
                  </a:moveTo>
                  <a:lnTo>
                    <a:pt x="0" y="982"/>
                  </a:lnTo>
                  <a:lnTo>
                    <a:pt x="5058" y="982"/>
                  </a:lnTo>
                  <a:lnTo>
                    <a:pt x="5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17"/>
            <p:cNvSpPr/>
            <p:nvPr/>
          </p:nvSpPr>
          <p:spPr>
            <a:xfrm>
              <a:off x="3657813" y="3037975"/>
              <a:ext cx="177100" cy="178225"/>
            </a:xfrm>
            <a:custGeom>
              <a:avLst/>
              <a:gdLst/>
              <a:ahLst/>
              <a:cxnLst/>
              <a:rect l="l" t="t" r="r" b="b"/>
              <a:pathLst>
                <a:path w="7084" h="7129" extrusionOk="0">
                  <a:moveTo>
                    <a:pt x="0" y="1"/>
                  </a:moveTo>
                  <a:lnTo>
                    <a:pt x="0" y="1054"/>
                  </a:lnTo>
                  <a:lnTo>
                    <a:pt x="5567" y="1054"/>
                  </a:lnTo>
                  <a:cubicBezTo>
                    <a:pt x="5852" y="1054"/>
                    <a:pt x="6075" y="1277"/>
                    <a:pt x="6075" y="1553"/>
                  </a:cubicBezTo>
                  <a:lnTo>
                    <a:pt x="6075" y="3552"/>
                  </a:lnTo>
                  <a:cubicBezTo>
                    <a:pt x="6075" y="3828"/>
                    <a:pt x="5852" y="4051"/>
                    <a:pt x="5567" y="4051"/>
                  </a:cubicBezTo>
                  <a:lnTo>
                    <a:pt x="0" y="4051"/>
                  </a:lnTo>
                  <a:lnTo>
                    <a:pt x="0" y="5104"/>
                  </a:lnTo>
                  <a:lnTo>
                    <a:pt x="5558" y="5104"/>
                  </a:lnTo>
                  <a:cubicBezTo>
                    <a:pt x="5817" y="5104"/>
                    <a:pt x="6040" y="5291"/>
                    <a:pt x="6075" y="5550"/>
                  </a:cubicBezTo>
                  <a:cubicBezTo>
                    <a:pt x="6102" y="5853"/>
                    <a:pt x="5870" y="6112"/>
                    <a:pt x="5567" y="6112"/>
                  </a:cubicBezTo>
                  <a:lnTo>
                    <a:pt x="0" y="6112"/>
                  </a:lnTo>
                  <a:lnTo>
                    <a:pt x="0" y="7129"/>
                  </a:lnTo>
                  <a:lnTo>
                    <a:pt x="7083" y="7129"/>
                  </a:lnTo>
                  <a:lnTo>
                    <a:pt x="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17"/>
            <p:cNvSpPr/>
            <p:nvPr/>
          </p:nvSpPr>
          <p:spPr>
            <a:xfrm>
              <a:off x="3733638" y="2860900"/>
              <a:ext cx="101275" cy="56450"/>
            </a:xfrm>
            <a:custGeom>
              <a:avLst/>
              <a:gdLst/>
              <a:ahLst/>
              <a:cxnLst/>
              <a:rect l="l" t="t" r="r" b="b"/>
              <a:pathLst>
                <a:path w="4051" h="2258" extrusionOk="0">
                  <a:moveTo>
                    <a:pt x="509" y="1"/>
                  </a:moveTo>
                  <a:cubicBezTo>
                    <a:pt x="232" y="1"/>
                    <a:pt x="0" y="224"/>
                    <a:pt x="0" y="500"/>
                  </a:cubicBezTo>
                  <a:lnTo>
                    <a:pt x="0" y="2258"/>
                  </a:lnTo>
                  <a:lnTo>
                    <a:pt x="4050" y="2258"/>
                  </a:lnTo>
                  <a:lnTo>
                    <a:pt x="4050" y="500"/>
                  </a:lnTo>
                  <a:cubicBezTo>
                    <a:pt x="4050" y="224"/>
                    <a:pt x="3827" y="1"/>
                    <a:pt x="3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17"/>
            <p:cNvSpPr/>
            <p:nvPr/>
          </p:nvSpPr>
          <p:spPr>
            <a:xfrm>
              <a:off x="3657813" y="2942750"/>
              <a:ext cx="254050" cy="350175"/>
            </a:xfrm>
            <a:custGeom>
              <a:avLst/>
              <a:gdLst/>
              <a:ahLst/>
              <a:cxnLst/>
              <a:rect l="l" t="t" r="r" b="b"/>
              <a:pathLst>
                <a:path w="10162" h="14007" extrusionOk="0">
                  <a:moveTo>
                    <a:pt x="1570" y="1"/>
                  </a:moveTo>
                  <a:lnTo>
                    <a:pt x="223" y="893"/>
                  </a:lnTo>
                  <a:cubicBezTo>
                    <a:pt x="80" y="991"/>
                    <a:pt x="0" y="1143"/>
                    <a:pt x="0" y="1312"/>
                  </a:cubicBezTo>
                  <a:lnTo>
                    <a:pt x="0" y="2802"/>
                  </a:lnTo>
                  <a:lnTo>
                    <a:pt x="7592" y="2802"/>
                  </a:lnTo>
                  <a:cubicBezTo>
                    <a:pt x="7877" y="2802"/>
                    <a:pt x="8100" y="3025"/>
                    <a:pt x="8100" y="3310"/>
                  </a:cubicBezTo>
                  <a:lnTo>
                    <a:pt x="8100" y="11437"/>
                  </a:lnTo>
                  <a:cubicBezTo>
                    <a:pt x="8100" y="11723"/>
                    <a:pt x="7877" y="11946"/>
                    <a:pt x="7592" y="11946"/>
                  </a:cubicBezTo>
                  <a:lnTo>
                    <a:pt x="0" y="11946"/>
                  </a:lnTo>
                  <a:lnTo>
                    <a:pt x="0" y="13498"/>
                  </a:lnTo>
                  <a:cubicBezTo>
                    <a:pt x="0" y="13784"/>
                    <a:pt x="223" y="14007"/>
                    <a:pt x="509" y="14007"/>
                  </a:cubicBezTo>
                  <a:lnTo>
                    <a:pt x="9653" y="14007"/>
                  </a:lnTo>
                  <a:cubicBezTo>
                    <a:pt x="9929" y="14007"/>
                    <a:pt x="10161" y="13784"/>
                    <a:pt x="10161" y="13498"/>
                  </a:cubicBezTo>
                  <a:lnTo>
                    <a:pt x="10161" y="1312"/>
                  </a:lnTo>
                  <a:cubicBezTo>
                    <a:pt x="10161" y="1143"/>
                    <a:pt x="10072" y="982"/>
                    <a:pt x="9929" y="893"/>
                  </a:cubicBezTo>
                  <a:lnTo>
                    <a:pt x="8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117"/>
          <p:cNvGrpSpPr/>
          <p:nvPr/>
        </p:nvGrpSpPr>
        <p:grpSpPr>
          <a:xfrm>
            <a:off x="4062138" y="2860900"/>
            <a:ext cx="432925" cy="432025"/>
            <a:chOff x="4062138" y="2860900"/>
            <a:chExt cx="432925" cy="432025"/>
          </a:xfrm>
        </p:grpSpPr>
        <p:sp>
          <p:nvSpPr>
            <p:cNvPr id="1926" name="Google Shape;1926;p117"/>
            <p:cNvSpPr/>
            <p:nvPr/>
          </p:nvSpPr>
          <p:spPr>
            <a:xfrm>
              <a:off x="4118438" y="2924800"/>
              <a:ext cx="175675" cy="167400"/>
            </a:xfrm>
            <a:custGeom>
              <a:avLst/>
              <a:gdLst/>
              <a:ahLst/>
              <a:cxnLst/>
              <a:rect l="l" t="t" r="r" b="b"/>
              <a:pathLst>
                <a:path w="7027" h="6696" extrusionOk="0">
                  <a:moveTo>
                    <a:pt x="6407" y="1"/>
                  </a:moveTo>
                  <a:cubicBezTo>
                    <a:pt x="2867" y="1"/>
                    <a:pt x="0" y="3069"/>
                    <a:pt x="363" y="6696"/>
                  </a:cubicBezTo>
                  <a:cubicBezTo>
                    <a:pt x="666" y="6250"/>
                    <a:pt x="934" y="6045"/>
                    <a:pt x="1362" y="5607"/>
                  </a:cubicBezTo>
                  <a:cubicBezTo>
                    <a:pt x="1585" y="3217"/>
                    <a:pt x="3503" y="1263"/>
                    <a:pt x="5938" y="1031"/>
                  </a:cubicBezTo>
                  <a:cubicBezTo>
                    <a:pt x="6385" y="594"/>
                    <a:pt x="6590" y="335"/>
                    <a:pt x="7027" y="32"/>
                  </a:cubicBezTo>
                  <a:cubicBezTo>
                    <a:pt x="6818" y="11"/>
                    <a:pt x="6612" y="1"/>
                    <a:pt x="6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17"/>
            <p:cNvSpPr/>
            <p:nvPr/>
          </p:nvSpPr>
          <p:spPr>
            <a:xfrm>
              <a:off x="4263538" y="3061625"/>
              <a:ext cx="175700" cy="167400"/>
            </a:xfrm>
            <a:custGeom>
              <a:avLst/>
              <a:gdLst/>
              <a:ahLst/>
              <a:cxnLst/>
              <a:rect l="l" t="t" r="r" b="b"/>
              <a:pathLst>
                <a:path w="7028" h="6696" extrusionOk="0">
                  <a:moveTo>
                    <a:pt x="6665" y="1"/>
                  </a:moveTo>
                  <a:lnTo>
                    <a:pt x="6665" y="1"/>
                  </a:lnTo>
                  <a:cubicBezTo>
                    <a:pt x="6361" y="438"/>
                    <a:pt x="6094" y="643"/>
                    <a:pt x="5666" y="1089"/>
                  </a:cubicBezTo>
                  <a:cubicBezTo>
                    <a:pt x="5434" y="3507"/>
                    <a:pt x="3498" y="5433"/>
                    <a:pt x="1089" y="5665"/>
                  </a:cubicBezTo>
                  <a:cubicBezTo>
                    <a:pt x="643" y="6094"/>
                    <a:pt x="438" y="6361"/>
                    <a:pt x="1" y="6665"/>
                  </a:cubicBezTo>
                  <a:cubicBezTo>
                    <a:pt x="209" y="6685"/>
                    <a:pt x="415" y="6696"/>
                    <a:pt x="620" y="6696"/>
                  </a:cubicBezTo>
                  <a:cubicBezTo>
                    <a:pt x="4182" y="6696"/>
                    <a:pt x="7027" y="3603"/>
                    <a:pt x="6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17"/>
            <p:cNvSpPr/>
            <p:nvPr/>
          </p:nvSpPr>
          <p:spPr>
            <a:xfrm>
              <a:off x="4062138" y="2860900"/>
              <a:ext cx="432925" cy="432025"/>
            </a:xfrm>
            <a:custGeom>
              <a:avLst/>
              <a:gdLst/>
              <a:ahLst/>
              <a:cxnLst/>
              <a:rect l="l" t="t" r="r" b="b"/>
              <a:pathLst>
                <a:path w="17317" h="17281" extrusionOk="0">
                  <a:moveTo>
                    <a:pt x="8672" y="1018"/>
                  </a:moveTo>
                  <a:cubicBezTo>
                    <a:pt x="9975" y="1018"/>
                    <a:pt x="11277" y="1348"/>
                    <a:pt x="12446" y="2017"/>
                  </a:cubicBezTo>
                  <a:cubicBezTo>
                    <a:pt x="13811" y="2356"/>
                    <a:pt x="14935" y="3435"/>
                    <a:pt x="15292" y="4854"/>
                  </a:cubicBezTo>
                  <a:cubicBezTo>
                    <a:pt x="15943" y="5987"/>
                    <a:pt x="16291" y="7280"/>
                    <a:pt x="16300" y="8627"/>
                  </a:cubicBezTo>
                  <a:cubicBezTo>
                    <a:pt x="16300" y="12865"/>
                    <a:pt x="12883" y="16255"/>
                    <a:pt x="8663" y="16255"/>
                  </a:cubicBezTo>
                  <a:cubicBezTo>
                    <a:pt x="7361" y="16255"/>
                    <a:pt x="6058" y="15925"/>
                    <a:pt x="4890" y="15265"/>
                  </a:cubicBezTo>
                  <a:cubicBezTo>
                    <a:pt x="3516" y="14926"/>
                    <a:pt x="2410" y="13846"/>
                    <a:pt x="2053" y="12445"/>
                  </a:cubicBezTo>
                  <a:cubicBezTo>
                    <a:pt x="1402" y="11313"/>
                    <a:pt x="1045" y="10028"/>
                    <a:pt x="1036" y="8690"/>
                  </a:cubicBezTo>
                  <a:cubicBezTo>
                    <a:pt x="1009" y="4425"/>
                    <a:pt x="4461" y="1018"/>
                    <a:pt x="8672" y="1018"/>
                  </a:cubicBezTo>
                  <a:close/>
                  <a:moveTo>
                    <a:pt x="8663" y="1"/>
                  </a:moveTo>
                  <a:cubicBezTo>
                    <a:pt x="3882" y="1"/>
                    <a:pt x="1" y="3890"/>
                    <a:pt x="28" y="8699"/>
                  </a:cubicBezTo>
                  <a:cubicBezTo>
                    <a:pt x="54" y="13454"/>
                    <a:pt x="3917" y="17281"/>
                    <a:pt x="8663" y="17281"/>
                  </a:cubicBezTo>
                  <a:lnTo>
                    <a:pt x="8717" y="17281"/>
                  </a:lnTo>
                  <a:cubicBezTo>
                    <a:pt x="13472" y="17254"/>
                    <a:pt x="17317" y="13391"/>
                    <a:pt x="17308" y="8627"/>
                  </a:cubicBezTo>
                  <a:cubicBezTo>
                    <a:pt x="17299" y="3863"/>
                    <a:pt x="13436" y="1"/>
                    <a:pt x="8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17"/>
            <p:cNvSpPr/>
            <p:nvPr/>
          </p:nvSpPr>
          <p:spPr>
            <a:xfrm>
              <a:off x="4128613" y="3034875"/>
              <a:ext cx="192275" cy="185175"/>
            </a:xfrm>
            <a:custGeom>
              <a:avLst/>
              <a:gdLst/>
              <a:ahLst/>
              <a:cxnLst/>
              <a:rect l="l" t="t" r="r" b="b"/>
              <a:pathLst>
                <a:path w="7691" h="7407" extrusionOk="0">
                  <a:moveTo>
                    <a:pt x="3596" y="0"/>
                  </a:moveTo>
                  <a:lnTo>
                    <a:pt x="1133" y="2462"/>
                  </a:lnTo>
                  <a:cubicBezTo>
                    <a:pt x="0" y="3586"/>
                    <a:pt x="0" y="5433"/>
                    <a:pt x="1133" y="6557"/>
                  </a:cubicBezTo>
                  <a:cubicBezTo>
                    <a:pt x="1700" y="7123"/>
                    <a:pt x="2440" y="7407"/>
                    <a:pt x="3181" y="7407"/>
                  </a:cubicBezTo>
                  <a:cubicBezTo>
                    <a:pt x="3921" y="7407"/>
                    <a:pt x="4662" y="7123"/>
                    <a:pt x="5228" y="6557"/>
                  </a:cubicBezTo>
                  <a:lnTo>
                    <a:pt x="7690" y="4095"/>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17"/>
            <p:cNvSpPr/>
            <p:nvPr/>
          </p:nvSpPr>
          <p:spPr>
            <a:xfrm>
              <a:off x="4236338" y="2933550"/>
              <a:ext cx="192725" cy="185875"/>
            </a:xfrm>
            <a:custGeom>
              <a:avLst/>
              <a:gdLst/>
              <a:ahLst/>
              <a:cxnLst/>
              <a:rect l="l" t="t" r="r" b="b"/>
              <a:pathLst>
                <a:path w="7709" h="7435" extrusionOk="0">
                  <a:moveTo>
                    <a:pt x="4528" y="1"/>
                  </a:moveTo>
                  <a:cubicBezTo>
                    <a:pt x="3787" y="1"/>
                    <a:pt x="3047" y="284"/>
                    <a:pt x="2480" y="850"/>
                  </a:cubicBezTo>
                  <a:lnTo>
                    <a:pt x="0" y="3330"/>
                  </a:lnTo>
                  <a:lnTo>
                    <a:pt x="4095" y="7434"/>
                  </a:lnTo>
                  <a:lnTo>
                    <a:pt x="6575" y="4954"/>
                  </a:lnTo>
                  <a:cubicBezTo>
                    <a:pt x="7708" y="3821"/>
                    <a:pt x="7708" y="1983"/>
                    <a:pt x="6575" y="850"/>
                  </a:cubicBezTo>
                  <a:cubicBezTo>
                    <a:pt x="6009" y="284"/>
                    <a:pt x="5268" y="1"/>
                    <a:pt x="4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117"/>
          <p:cNvGrpSpPr/>
          <p:nvPr/>
        </p:nvGrpSpPr>
        <p:grpSpPr>
          <a:xfrm>
            <a:off x="4635988" y="2860875"/>
            <a:ext cx="451875" cy="432000"/>
            <a:chOff x="4635988" y="2860875"/>
            <a:chExt cx="451875" cy="432000"/>
          </a:xfrm>
        </p:grpSpPr>
        <p:sp>
          <p:nvSpPr>
            <p:cNvPr id="1932" name="Google Shape;1932;p117"/>
            <p:cNvSpPr/>
            <p:nvPr/>
          </p:nvSpPr>
          <p:spPr>
            <a:xfrm>
              <a:off x="4635988" y="2860875"/>
              <a:ext cx="208125" cy="198100"/>
            </a:xfrm>
            <a:custGeom>
              <a:avLst/>
              <a:gdLst/>
              <a:ahLst/>
              <a:cxnLst/>
              <a:rect l="l" t="t" r="r" b="b"/>
              <a:pathLst>
                <a:path w="8325" h="7924" extrusionOk="0">
                  <a:moveTo>
                    <a:pt x="4444" y="1"/>
                  </a:moveTo>
                  <a:cubicBezTo>
                    <a:pt x="3408" y="1"/>
                    <a:pt x="2373" y="395"/>
                    <a:pt x="1580" y="1188"/>
                  </a:cubicBezTo>
                  <a:cubicBezTo>
                    <a:pt x="1" y="2767"/>
                    <a:pt x="1" y="5336"/>
                    <a:pt x="1580" y="6915"/>
                  </a:cubicBezTo>
                  <a:lnTo>
                    <a:pt x="2588" y="7924"/>
                  </a:lnTo>
                  <a:lnTo>
                    <a:pt x="8324" y="2196"/>
                  </a:lnTo>
                  <a:lnTo>
                    <a:pt x="7316" y="1188"/>
                  </a:lnTo>
                  <a:cubicBezTo>
                    <a:pt x="6521" y="398"/>
                    <a:pt x="5482" y="1"/>
                    <a:pt x="4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17"/>
            <p:cNvSpPr/>
            <p:nvPr/>
          </p:nvSpPr>
          <p:spPr>
            <a:xfrm>
              <a:off x="4879763" y="3094850"/>
              <a:ext cx="207875" cy="198025"/>
            </a:xfrm>
            <a:custGeom>
              <a:avLst/>
              <a:gdLst/>
              <a:ahLst/>
              <a:cxnLst/>
              <a:rect l="l" t="t" r="r" b="b"/>
              <a:pathLst>
                <a:path w="8315" h="7921" extrusionOk="0">
                  <a:moveTo>
                    <a:pt x="5728" y="1"/>
                  </a:moveTo>
                  <a:lnTo>
                    <a:pt x="0" y="5728"/>
                  </a:lnTo>
                  <a:lnTo>
                    <a:pt x="1009" y="6736"/>
                  </a:lnTo>
                  <a:cubicBezTo>
                    <a:pt x="1798" y="7526"/>
                    <a:pt x="2835" y="7920"/>
                    <a:pt x="3872" y="7920"/>
                  </a:cubicBezTo>
                  <a:cubicBezTo>
                    <a:pt x="4909" y="7920"/>
                    <a:pt x="5946" y="7526"/>
                    <a:pt x="6736" y="6736"/>
                  </a:cubicBezTo>
                  <a:cubicBezTo>
                    <a:pt x="8315" y="5157"/>
                    <a:pt x="8315" y="2588"/>
                    <a:pt x="6736" y="1009"/>
                  </a:cubicBezTo>
                  <a:lnTo>
                    <a:pt x="57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17"/>
            <p:cNvSpPr/>
            <p:nvPr/>
          </p:nvSpPr>
          <p:spPr>
            <a:xfrm>
              <a:off x="4635988" y="2860950"/>
              <a:ext cx="451875" cy="431925"/>
            </a:xfrm>
            <a:custGeom>
              <a:avLst/>
              <a:gdLst/>
              <a:ahLst/>
              <a:cxnLst/>
              <a:rect l="l" t="t" r="r" b="b"/>
              <a:pathLst>
                <a:path w="18075" h="17277" extrusionOk="0">
                  <a:moveTo>
                    <a:pt x="9038" y="5980"/>
                  </a:moveTo>
                  <a:cubicBezTo>
                    <a:pt x="9167" y="5980"/>
                    <a:pt x="9297" y="6029"/>
                    <a:pt x="9395" y="6127"/>
                  </a:cubicBezTo>
                  <a:cubicBezTo>
                    <a:pt x="9591" y="6333"/>
                    <a:pt x="9591" y="6654"/>
                    <a:pt x="9395" y="6850"/>
                  </a:cubicBezTo>
                  <a:cubicBezTo>
                    <a:pt x="9297" y="6948"/>
                    <a:pt x="9167" y="6997"/>
                    <a:pt x="9038" y="6997"/>
                  </a:cubicBezTo>
                  <a:cubicBezTo>
                    <a:pt x="8908" y="6997"/>
                    <a:pt x="8779" y="6948"/>
                    <a:pt x="8681" y="6850"/>
                  </a:cubicBezTo>
                  <a:cubicBezTo>
                    <a:pt x="8485" y="6654"/>
                    <a:pt x="8485" y="6333"/>
                    <a:pt x="8681" y="6127"/>
                  </a:cubicBezTo>
                  <a:cubicBezTo>
                    <a:pt x="8779" y="6029"/>
                    <a:pt x="8908" y="5980"/>
                    <a:pt x="9038" y="5980"/>
                  </a:cubicBezTo>
                  <a:close/>
                  <a:moveTo>
                    <a:pt x="11187" y="8130"/>
                  </a:moveTo>
                  <a:cubicBezTo>
                    <a:pt x="11317" y="8130"/>
                    <a:pt x="11446" y="8179"/>
                    <a:pt x="11545" y="8277"/>
                  </a:cubicBezTo>
                  <a:cubicBezTo>
                    <a:pt x="11741" y="8474"/>
                    <a:pt x="11741" y="8795"/>
                    <a:pt x="11545" y="8991"/>
                  </a:cubicBezTo>
                  <a:cubicBezTo>
                    <a:pt x="11446" y="9089"/>
                    <a:pt x="11317" y="9138"/>
                    <a:pt x="11187" y="9138"/>
                  </a:cubicBezTo>
                  <a:cubicBezTo>
                    <a:pt x="11056" y="9138"/>
                    <a:pt x="10925" y="9089"/>
                    <a:pt x="10822" y="8991"/>
                  </a:cubicBezTo>
                  <a:cubicBezTo>
                    <a:pt x="10626" y="8795"/>
                    <a:pt x="10626" y="8474"/>
                    <a:pt x="10822" y="8277"/>
                  </a:cubicBezTo>
                  <a:cubicBezTo>
                    <a:pt x="10925" y="8179"/>
                    <a:pt x="11056" y="8130"/>
                    <a:pt x="11187" y="8130"/>
                  </a:cubicBezTo>
                  <a:close/>
                  <a:moveTo>
                    <a:pt x="9020" y="8130"/>
                  </a:moveTo>
                  <a:cubicBezTo>
                    <a:pt x="9149" y="8130"/>
                    <a:pt x="9279" y="8179"/>
                    <a:pt x="9377" y="8277"/>
                  </a:cubicBezTo>
                  <a:cubicBezTo>
                    <a:pt x="9573" y="8474"/>
                    <a:pt x="9573" y="8795"/>
                    <a:pt x="9377" y="8991"/>
                  </a:cubicBezTo>
                  <a:cubicBezTo>
                    <a:pt x="9279" y="9094"/>
                    <a:pt x="9149" y="9145"/>
                    <a:pt x="9020" y="9145"/>
                  </a:cubicBezTo>
                  <a:cubicBezTo>
                    <a:pt x="8891" y="9145"/>
                    <a:pt x="8761" y="9094"/>
                    <a:pt x="8663" y="8991"/>
                  </a:cubicBezTo>
                  <a:cubicBezTo>
                    <a:pt x="8467" y="8795"/>
                    <a:pt x="8467" y="8474"/>
                    <a:pt x="8663" y="8277"/>
                  </a:cubicBezTo>
                  <a:cubicBezTo>
                    <a:pt x="8761" y="8179"/>
                    <a:pt x="8891" y="8130"/>
                    <a:pt x="9020" y="8130"/>
                  </a:cubicBezTo>
                  <a:close/>
                  <a:moveTo>
                    <a:pt x="6888" y="8130"/>
                  </a:moveTo>
                  <a:cubicBezTo>
                    <a:pt x="7017" y="8130"/>
                    <a:pt x="7147" y="8179"/>
                    <a:pt x="7245" y="8277"/>
                  </a:cubicBezTo>
                  <a:cubicBezTo>
                    <a:pt x="7441" y="8474"/>
                    <a:pt x="7441" y="8795"/>
                    <a:pt x="7245" y="9000"/>
                  </a:cubicBezTo>
                  <a:cubicBezTo>
                    <a:pt x="7147" y="9098"/>
                    <a:pt x="7017" y="9147"/>
                    <a:pt x="6888" y="9147"/>
                  </a:cubicBezTo>
                  <a:cubicBezTo>
                    <a:pt x="6758" y="9147"/>
                    <a:pt x="6629" y="9098"/>
                    <a:pt x="6531" y="9000"/>
                  </a:cubicBezTo>
                  <a:cubicBezTo>
                    <a:pt x="6335" y="8795"/>
                    <a:pt x="6335" y="8474"/>
                    <a:pt x="6531" y="8277"/>
                  </a:cubicBezTo>
                  <a:cubicBezTo>
                    <a:pt x="6629" y="8179"/>
                    <a:pt x="6758" y="8130"/>
                    <a:pt x="6888" y="8130"/>
                  </a:cubicBezTo>
                  <a:close/>
                  <a:moveTo>
                    <a:pt x="9038" y="10280"/>
                  </a:moveTo>
                  <a:cubicBezTo>
                    <a:pt x="9167" y="10280"/>
                    <a:pt x="9297" y="10329"/>
                    <a:pt x="9395" y="10427"/>
                  </a:cubicBezTo>
                  <a:cubicBezTo>
                    <a:pt x="9591" y="10624"/>
                    <a:pt x="9591" y="10945"/>
                    <a:pt x="9395" y="11141"/>
                  </a:cubicBezTo>
                  <a:cubicBezTo>
                    <a:pt x="9297" y="11239"/>
                    <a:pt x="9167" y="11288"/>
                    <a:pt x="9038" y="11288"/>
                  </a:cubicBezTo>
                  <a:cubicBezTo>
                    <a:pt x="8908" y="11288"/>
                    <a:pt x="8779" y="11239"/>
                    <a:pt x="8681" y="11141"/>
                  </a:cubicBezTo>
                  <a:cubicBezTo>
                    <a:pt x="8485" y="10945"/>
                    <a:pt x="8485" y="10624"/>
                    <a:pt x="8681" y="10427"/>
                  </a:cubicBezTo>
                  <a:cubicBezTo>
                    <a:pt x="8779" y="10329"/>
                    <a:pt x="8908" y="10280"/>
                    <a:pt x="9038" y="10280"/>
                  </a:cubicBezTo>
                  <a:close/>
                  <a:moveTo>
                    <a:pt x="13623" y="1"/>
                  </a:moveTo>
                  <a:cubicBezTo>
                    <a:pt x="12586" y="1"/>
                    <a:pt x="11549" y="396"/>
                    <a:pt x="10760" y="1185"/>
                  </a:cubicBezTo>
                  <a:lnTo>
                    <a:pt x="1580" y="10356"/>
                  </a:lnTo>
                  <a:cubicBezTo>
                    <a:pt x="1" y="11944"/>
                    <a:pt x="1" y="14504"/>
                    <a:pt x="1580" y="16092"/>
                  </a:cubicBezTo>
                  <a:cubicBezTo>
                    <a:pt x="2369" y="16882"/>
                    <a:pt x="3409" y="17276"/>
                    <a:pt x="4448" y="17276"/>
                  </a:cubicBezTo>
                  <a:cubicBezTo>
                    <a:pt x="5487" y="17276"/>
                    <a:pt x="6527" y="16882"/>
                    <a:pt x="7316" y="16092"/>
                  </a:cubicBezTo>
                  <a:lnTo>
                    <a:pt x="16487" y="6912"/>
                  </a:lnTo>
                  <a:cubicBezTo>
                    <a:pt x="18075" y="5333"/>
                    <a:pt x="18075" y="2764"/>
                    <a:pt x="16487" y="1185"/>
                  </a:cubicBezTo>
                  <a:cubicBezTo>
                    <a:pt x="15697" y="396"/>
                    <a:pt x="14660" y="1"/>
                    <a:pt x="13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117"/>
          <p:cNvGrpSpPr/>
          <p:nvPr/>
        </p:nvGrpSpPr>
        <p:grpSpPr>
          <a:xfrm>
            <a:off x="5252663" y="2860900"/>
            <a:ext cx="369350" cy="431950"/>
            <a:chOff x="5252663" y="2860900"/>
            <a:chExt cx="369350" cy="431950"/>
          </a:xfrm>
        </p:grpSpPr>
        <p:sp>
          <p:nvSpPr>
            <p:cNvPr id="1936" name="Google Shape;1936;p117"/>
            <p:cNvSpPr/>
            <p:nvPr/>
          </p:nvSpPr>
          <p:spPr>
            <a:xfrm>
              <a:off x="5448713" y="2860900"/>
              <a:ext cx="164150" cy="145450"/>
            </a:xfrm>
            <a:custGeom>
              <a:avLst/>
              <a:gdLst/>
              <a:ahLst/>
              <a:cxnLst/>
              <a:rect l="l" t="t" r="r" b="b"/>
              <a:pathLst>
                <a:path w="6566" h="5818" extrusionOk="0">
                  <a:moveTo>
                    <a:pt x="4224" y="0"/>
                  </a:moveTo>
                  <a:cubicBezTo>
                    <a:pt x="4123" y="0"/>
                    <a:pt x="4020" y="9"/>
                    <a:pt x="3916" y="27"/>
                  </a:cubicBezTo>
                  <a:cubicBezTo>
                    <a:pt x="2963" y="197"/>
                    <a:pt x="2330" y="1105"/>
                    <a:pt x="2506" y="2049"/>
                  </a:cubicBezTo>
                  <a:lnTo>
                    <a:pt x="2506" y="2049"/>
                  </a:lnTo>
                  <a:lnTo>
                    <a:pt x="2400" y="1482"/>
                  </a:lnTo>
                  <a:cubicBezTo>
                    <a:pt x="2296" y="915"/>
                    <a:pt x="1806" y="519"/>
                    <a:pt x="1251" y="519"/>
                  </a:cubicBezTo>
                  <a:cubicBezTo>
                    <a:pt x="1185" y="519"/>
                    <a:pt x="1119" y="525"/>
                    <a:pt x="1053" y="536"/>
                  </a:cubicBezTo>
                  <a:cubicBezTo>
                    <a:pt x="419" y="652"/>
                    <a:pt x="0" y="1259"/>
                    <a:pt x="107" y="1883"/>
                  </a:cubicBezTo>
                  <a:lnTo>
                    <a:pt x="277" y="2793"/>
                  </a:lnTo>
                  <a:cubicBezTo>
                    <a:pt x="321" y="2791"/>
                    <a:pt x="366" y="2791"/>
                    <a:pt x="410" y="2791"/>
                  </a:cubicBezTo>
                  <a:cubicBezTo>
                    <a:pt x="2262" y="2791"/>
                    <a:pt x="4020" y="4049"/>
                    <a:pt x="4603" y="5817"/>
                  </a:cubicBezTo>
                  <a:lnTo>
                    <a:pt x="5513" y="5648"/>
                  </a:lnTo>
                  <a:cubicBezTo>
                    <a:pt x="6147" y="5541"/>
                    <a:pt x="6566" y="4934"/>
                    <a:pt x="6450" y="4301"/>
                  </a:cubicBezTo>
                  <a:cubicBezTo>
                    <a:pt x="6355" y="3738"/>
                    <a:pt x="5866" y="3345"/>
                    <a:pt x="5314" y="3345"/>
                  </a:cubicBezTo>
                  <a:cubicBezTo>
                    <a:pt x="5245" y="3345"/>
                    <a:pt x="5174" y="3351"/>
                    <a:pt x="5103" y="3364"/>
                  </a:cubicBezTo>
                  <a:lnTo>
                    <a:pt x="4532" y="3462"/>
                  </a:lnTo>
                  <a:cubicBezTo>
                    <a:pt x="5478" y="3293"/>
                    <a:pt x="6111" y="2383"/>
                    <a:pt x="5941" y="1437"/>
                  </a:cubicBezTo>
                  <a:cubicBezTo>
                    <a:pt x="5790" y="595"/>
                    <a:pt x="5052" y="0"/>
                    <a:pt x="4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17"/>
            <p:cNvSpPr/>
            <p:nvPr/>
          </p:nvSpPr>
          <p:spPr>
            <a:xfrm>
              <a:off x="5252663" y="2958575"/>
              <a:ext cx="288625" cy="334275"/>
            </a:xfrm>
            <a:custGeom>
              <a:avLst/>
              <a:gdLst/>
              <a:ahLst/>
              <a:cxnLst/>
              <a:rect l="l" t="t" r="r" b="b"/>
              <a:pathLst>
                <a:path w="11545" h="13371" extrusionOk="0">
                  <a:moveTo>
                    <a:pt x="8111" y="0"/>
                  </a:moveTo>
                  <a:cubicBezTo>
                    <a:pt x="7835" y="0"/>
                    <a:pt x="7554" y="35"/>
                    <a:pt x="7271" y="108"/>
                  </a:cubicBezTo>
                  <a:cubicBezTo>
                    <a:pt x="5826" y="483"/>
                    <a:pt x="4675" y="1723"/>
                    <a:pt x="3828" y="2945"/>
                  </a:cubicBezTo>
                  <a:lnTo>
                    <a:pt x="6031" y="4479"/>
                  </a:lnTo>
                  <a:cubicBezTo>
                    <a:pt x="6254" y="4640"/>
                    <a:pt x="6317" y="4961"/>
                    <a:pt x="6156" y="5184"/>
                  </a:cubicBezTo>
                  <a:cubicBezTo>
                    <a:pt x="6056" y="5328"/>
                    <a:pt x="5895" y="5403"/>
                    <a:pt x="5733" y="5403"/>
                  </a:cubicBezTo>
                  <a:cubicBezTo>
                    <a:pt x="5634" y="5403"/>
                    <a:pt x="5536" y="5375"/>
                    <a:pt x="5451" y="5318"/>
                  </a:cubicBezTo>
                  <a:lnTo>
                    <a:pt x="3274" y="3801"/>
                  </a:lnTo>
                  <a:cubicBezTo>
                    <a:pt x="2704" y="4729"/>
                    <a:pt x="2168" y="5773"/>
                    <a:pt x="1731" y="6799"/>
                  </a:cubicBezTo>
                  <a:lnTo>
                    <a:pt x="3533" y="8057"/>
                  </a:lnTo>
                  <a:cubicBezTo>
                    <a:pt x="3765" y="8217"/>
                    <a:pt x="3828" y="8530"/>
                    <a:pt x="3667" y="8761"/>
                  </a:cubicBezTo>
                  <a:cubicBezTo>
                    <a:pt x="3569" y="8904"/>
                    <a:pt x="3410" y="8979"/>
                    <a:pt x="3251" y="8979"/>
                  </a:cubicBezTo>
                  <a:cubicBezTo>
                    <a:pt x="3150" y="8979"/>
                    <a:pt x="3049" y="8949"/>
                    <a:pt x="2962" y="8886"/>
                  </a:cubicBezTo>
                  <a:lnTo>
                    <a:pt x="1356" y="7771"/>
                  </a:lnTo>
                  <a:cubicBezTo>
                    <a:pt x="794" y="9324"/>
                    <a:pt x="0" y="12160"/>
                    <a:pt x="1348" y="13097"/>
                  </a:cubicBezTo>
                  <a:cubicBezTo>
                    <a:pt x="1624" y="13289"/>
                    <a:pt x="1941" y="13371"/>
                    <a:pt x="2281" y="13371"/>
                  </a:cubicBezTo>
                  <a:cubicBezTo>
                    <a:pt x="3421" y="13371"/>
                    <a:pt x="4807" y="12455"/>
                    <a:pt x="5701" y="11768"/>
                  </a:cubicBezTo>
                  <a:cubicBezTo>
                    <a:pt x="5647" y="11393"/>
                    <a:pt x="5683" y="11304"/>
                    <a:pt x="5674" y="8307"/>
                  </a:cubicBezTo>
                  <a:cubicBezTo>
                    <a:pt x="5674" y="6486"/>
                    <a:pt x="7171" y="5272"/>
                    <a:pt x="8735" y="5272"/>
                  </a:cubicBezTo>
                  <a:cubicBezTo>
                    <a:pt x="9439" y="5272"/>
                    <a:pt x="10158" y="5519"/>
                    <a:pt x="10759" y="6067"/>
                  </a:cubicBezTo>
                  <a:cubicBezTo>
                    <a:pt x="10875" y="5835"/>
                    <a:pt x="10982" y="5612"/>
                    <a:pt x="11071" y="5398"/>
                  </a:cubicBezTo>
                  <a:lnTo>
                    <a:pt x="8368" y="3516"/>
                  </a:lnTo>
                  <a:cubicBezTo>
                    <a:pt x="8145" y="3355"/>
                    <a:pt x="8083" y="3043"/>
                    <a:pt x="8244" y="2811"/>
                  </a:cubicBezTo>
                  <a:cubicBezTo>
                    <a:pt x="8342" y="2669"/>
                    <a:pt x="8500" y="2594"/>
                    <a:pt x="8660" y="2594"/>
                  </a:cubicBezTo>
                  <a:cubicBezTo>
                    <a:pt x="8761" y="2594"/>
                    <a:pt x="8862" y="2624"/>
                    <a:pt x="8948" y="2686"/>
                  </a:cubicBezTo>
                  <a:lnTo>
                    <a:pt x="11402" y="4390"/>
                  </a:lnTo>
                  <a:cubicBezTo>
                    <a:pt x="11526" y="3828"/>
                    <a:pt x="11544" y="3293"/>
                    <a:pt x="11455" y="2793"/>
                  </a:cubicBezTo>
                  <a:cubicBezTo>
                    <a:pt x="11180" y="1220"/>
                    <a:pt x="9748" y="0"/>
                    <a:pt x="8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17"/>
            <p:cNvSpPr/>
            <p:nvPr/>
          </p:nvSpPr>
          <p:spPr>
            <a:xfrm>
              <a:off x="5531663" y="3166250"/>
              <a:ext cx="90350" cy="126600"/>
            </a:xfrm>
            <a:custGeom>
              <a:avLst/>
              <a:gdLst/>
              <a:ahLst/>
              <a:cxnLst/>
              <a:rect l="l" t="t" r="r" b="b"/>
              <a:pathLst>
                <a:path w="3614" h="5064" extrusionOk="0">
                  <a:moveTo>
                    <a:pt x="1092" y="1"/>
                  </a:moveTo>
                  <a:cubicBezTo>
                    <a:pt x="924" y="1"/>
                    <a:pt x="753" y="18"/>
                    <a:pt x="581" y="53"/>
                  </a:cubicBezTo>
                  <a:lnTo>
                    <a:pt x="581" y="3042"/>
                  </a:lnTo>
                  <a:cubicBezTo>
                    <a:pt x="581" y="3702"/>
                    <a:pt x="366" y="4317"/>
                    <a:pt x="1" y="4817"/>
                  </a:cubicBezTo>
                  <a:cubicBezTo>
                    <a:pt x="355" y="4985"/>
                    <a:pt x="722" y="5063"/>
                    <a:pt x="1080" y="5063"/>
                  </a:cubicBezTo>
                  <a:cubicBezTo>
                    <a:pt x="2407" y="5063"/>
                    <a:pt x="3614" y="3995"/>
                    <a:pt x="3614" y="2533"/>
                  </a:cubicBezTo>
                  <a:cubicBezTo>
                    <a:pt x="3614" y="1111"/>
                    <a:pt x="2454"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17"/>
            <p:cNvSpPr/>
            <p:nvPr/>
          </p:nvSpPr>
          <p:spPr>
            <a:xfrm>
              <a:off x="5419488" y="3115600"/>
              <a:ext cx="101500" cy="76075"/>
            </a:xfrm>
            <a:custGeom>
              <a:avLst/>
              <a:gdLst/>
              <a:ahLst/>
              <a:cxnLst/>
              <a:rect l="l" t="t" r="r" b="b"/>
              <a:pathLst>
                <a:path w="4060" h="3043" extrusionOk="0">
                  <a:moveTo>
                    <a:pt x="2025" y="0"/>
                  </a:moveTo>
                  <a:cubicBezTo>
                    <a:pt x="910" y="0"/>
                    <a:pt x="0" y="910"/>
                    <a:pt x="0" y="2026"/>
                  </a:cubicBezTo>
                  <a:lnTo>
                    <a:pt x="0" y="3043"/>
                  </a:lnTo>
                  <a:lnTo>
                    <a:pt x="4059" y="3043"/>
                  </a:lnTo>
                  <a:lnTo>
                    <a:pt x="4059" y="2026"/>
                  </a:lnTo>
                  <a:cubicBezTo>
                    <a:pt x="4059" y="910"/>
                    <a:pt x="3150" y="0"/>
                    <a:pt x="2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17"/>
            <p:cNvSpPr/>
            <p:nvPr/>
          </p:nvSpPr>
          <p:spPr>
            <a:xfrm>
              <a:off x="5419488" y="3216850"/>
              <a:ext cx="101500" cy="75925"/>
            </a:xfrm>
            <a:custGeom>
              <a:avLst/>
              <a:gdLst/>
              <a:ahLst/>
              <a:cxnLst/>
              <a:rect l="l" t="t" r="r" b="b"/>
              <a:pathLst>
                <a:path w="4060" h="3037" extrusionOk="0">
                  <a:moveTo>
                    <a:pt x="0" y="1"/>
                  </a:moveTo>
                  <a:lnTo>
                    <a:pt x="0" y="1018"/>
                  </a:lnTo>
                  <a:cubicBezTo>
                    <a:pt x="0" y="2123"/>
                    <a:pt x="904" y="3037"/>
                    <a:pt x="2014" y="3037"/>
                  </a:cubicBezTo>
                  <a:cubicBezTo>
                    <a:pt x="2050" y="3037"/>
                    <a:pt x="2087" y="3036"/>
                    <a:pt x="2124" y="3034"/>
                  </a:cubicBezTo>
                  <a:cubicBezTo>
                    <a:pt x="3212" y="2989"/>
                    <a:pt x="4059" y="2070"/>
                    <a:pt x="4059" y="982"/>
                  </a:cubicBezTo>
                  <a:lnTo>
                    <a:pt x="40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117"/>
          <p:cNvGrpSpPr/>
          <p:nvPr/>
        </p:nvGrpSpPr>
        <p:grpSpPr>
          <a:xfrm>
            <a:off x="5913263" y="2860900"/>
            <a:ext cx="229525" cy="432025"/>
            <a:chOff x="5913263" y="2860900"/>
            <a:chExt cx="229525" cy="432025"/>
          </a:xfrm>
        </p:grpSpPr>
        <p:sp>
          <p:nvSpPr>
            <p:cNvPr id="1942" name="Google Shape;1942;p117"/>
            <p:cNvSpPr/>
            <p:nvPr/>
          </p:nvSpPr>
          <p:spPr>
            <a:xfrm>
              <a:off x="5987538" y="2990025"/>
              <a:ext cx="80300" cy="212575"/>
            </a:xfrm>
            <a:custGeom>
              <a:avLst/>
              <a:gdLst/>
              <a:ahLst/>
              <a:cxnLst/>
              <a:rect l="l" t="t" r="r" b="b"/>
              <a:pathLst>
                <a:path w="3212" h="8503" extrusionOk="0">
                  <a:moveTo>
                    <a:pt x="1606" y="1"/>
                  </a:moveTo>
                  <a:cubicBezTo>
                    <a:pt x="1124" y="322"/>
                    <a:pt x="0" y="1312"/>
                    <a:pt x="0" y="3462"/>
                  </a:cubicBezTo>
                  <a:cubicBezTo>
                    <a:pt x="0" y="5113"/>
                    <a:pt x="643" y="7057"/>
                    <a:pt x="1231" y="8503"/>
                  </a:cubicBezTo>
                  <a:lnTo>
                    <a:pt x="1981" y="8503"/>
                  </a:lnTo>
                  <a:cubicBezTo>
                    <a:pt x="2570" y="7057"/>
                    <a:pt x="3212" y="5113"/>
                    <a:pt x="3212" y="3462"/>
                  </a:cubicBezTo>
                  <a:cubicBezTo>
                    <a:pt x="3212" y="1312"/>
                    <a:pt x="2088" y="322"/>
                    <a:pt x="1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17"/>
            <p:cNvSpPr/>
            <p:nvPr/>
          </p:nvSpPr>
          <p:spPr>
            <a:xfrm>
              <a:off x="5913263" y="2860900"/>
              <a:ext cx="229525" cy="432025"/>
            </a:xfrm>
            <a:custGeom>
              <a:avLst/>
              <a:gdLst/>
              <a:ahLst/>
              <a:cxnLst/>
              <a:rect l="l" t="t" r="r" b="b"/>
              <a:pathLst>
                <a:path w="9181" h="17281" extrusionOk="0">
                  <a:moveTo>
                    <a:pt x="4577" y="4075"/>
                  </a:moveTo>
                  <a:cubicBezTo>
                    <a:pt x="4651" y="4075"/>
                    <a:pt x="4724" y="4091"/>
                    <a:pt x="4791" y="4122"/>
                  </a:cubicBezTo>
                  <a:cubicBezTo>
                    <a:pt x="4854" y="4149"/>
                    <a:pt x="5434" y="4425"/>
                    <a:pt x="6022" y="5121"/>
                  </a:cubicBezTo>
                  <a:cubicBezTo>
                    <a:pt x="8101" y="7601"/>
                    <a:pt x="7021" y="11384"/>
                    <a:pt x="5755" y="14372"/>
                  </a:cubicBezTo>
                  <a:cubicBezTo>
                    <a:pt x="5674" y="14560"/>
                    <a:pt x="5496" y="14685"/>
                    <a:pt x="5291" y="14685"/>
                  </a:cubicBezTo>
                  <a:lnTo>
                    <a:pt x="3863" y="14685"/>
                  </a:lnTo>
                  <a:cubicBezTo>
                    <a:pt x="3658" y="14685"/>
                    <a:pt x="3471" y="14560"/>
                    <a:pt x="3391" y="14372"/>
                  </a:cubicBezTo>
                  <a:cubicBezTo>
                    <a:pt x="2133" y="11384"/>
                    <a:pt x="1053" y="7592"/>
                    <a:pt x="3132" y="5121"/>
                  </a:cubicBezTo>
                  <a:cubicBezTo>
                    <a:pt x="3721" y="4425"/>
                    <a:pt x="4301" y="4149"/>
                    <a:pt x="4363" y="4122"/>
                  </a:cubicBezTo>
                  <a:cubicBezTo>
                    <a:pt x="4430" y="4091"/>
                    <a:pt x="4504" y="4075"/>
                    <a:pt x="4577" y="4075"/>
                  </a:cubicBezTo>
                  <a:close/>
                  <a:moveTo>
                    <a:pt x="2543" y="1"/>
                  </a:moveTo>
                  <a:cubicBezTo>
                    <a:pt x="2258" y="1"/>
                    <a:pt x="2026" y="224"/>
                    <a:pt x="2026" y="500"/>
                  </a:cubicBezTo>
                  <a:cubicBezTo>
                    <a:pt x="2026" y="1339"/>
                    <a:pt x="1348" y="2026"/>
                    <a:pt x="509" y="2026"/>
                  </a:cubicBezTo>
                  <a:cubicBezTo>
                    <a:pt x="224" y="2026"/>
                    <a:pt x="1" y="2258"/>
                    <a:pt x="1" y="2534"/>
                  </a:cubicBezTo>
                  <a:lnTo>
                    <a:pt x="1" y="16772"/>
                  </a:lnTo>
                  <a:cubicBezTo>
                    <a:pt x="1" y="17058"/>
                    <a:pt x="224" y="17281"/>
                    <a:pt x="509" y="17281"/>
                  </a:cubicBezTo>
                  <a:lnTo>
                    <a:pt x="8672" y="17281"/>
                  </a:lnTo>
                  <a:cubicBezTo>
                    <a:pt x="8957" y="17281"/>
                    <a:pt x="9180" y="17058"/>
                    <a:pt x="9180" y="16772"/>
                  </a:cubicBezTo>
                  <a:lnTo>
                    <a:pt x="9180" y="2534"/>
                  </a:lnTo>
                  <a:cubicBezTo>
                    <a:pt x="9180" y="2258"/>
                    <a:pt x="8957" y="2026"/>
                    <a:pt x="8672" y="2026"/>
                  </a:cubicBezTo>
                  <a:cubicBezTo>
                    <a:pt x="7833" y="2026"/>
                    <a:pt x="7155" y="1339"/>
                    <a:pt x="7155" y="500"/>
                  </a:cubicBezTo>
                  <a:cubicBezTo>
                    <a:pt x="7155" y="224"/>
                    <a:pt x="6923" y="1"/>
                    <a:pt x="6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117"/>
          <p:cNvGrpSpPr/>
          <p:nvPr/>
        </p:nvGrpSpPr>
        <p:grpSpPr>
          <a:xfrm>
            <a:off x="6395013" y="2899700"/>
            <a:ext cx="432025" cy="354425"/>
            <a:chOff x="6395013" y="2899700"/>
            <a:chExt cx="432025" cy="354425"/>
          </a:xfrm>
        </p:grpSpPr>
        <p:sp>
          <p:nvSpPr>
            <p:cNvPr id="1945" name="Google Shape;1945;p117"/>
            <p:cNvSpPr/>
            <p:nvPr/>
          </p:nvSpPr>
          <p:spPr>
            <a:xfrm>
              <a:off x="6547338" y="3051600"/>
              <a:ext cx="126700" cy="126475"/>
            </a:xfrm>
            <a:custGeom>
              <a:avLst/>
              <a:gdLst/>
              <a:ahLst/>
              <a:cxnLst/>
              <a:rect l="l" t="t" r="r" b="b"/>
              <a:pathLst>
                <a:path w="5068" h="5059" extrusionOk="0">
                  <a:moveTo>
                    <a:pt x="2550" y="1014"/>
                  </a:moveTo>
                  <a:cubicBezTo>
                    <a:pt x="2833" y="1014"/>
                    <a:pt x="3051" y="1242"/>
                    <a:pt x="3051" y="1517"/>
                  </a:cubicBezTo>
                  <a:lnTo>
                    <a:pt x="3051" y="2025"/>
                  </a:lnTo>
                  <a:lnTo>
                    <a:pt x="3560" y="2025"/>
                  </a:lnTo>
                  <a:cubicBezTo>
                    <a:pt x="3863" y="2025"/>
                    <a:pt x="4095" y="2284"/>
                    <a:pt x="4068" y="2587"/>
                  </a:cubicBezTo>
                  <a:cubicBezTo>
                    <a:pt x="4032" y="2846"/>
                    <a:pt x="3809" y="3033"/>
                    <a:pt x="3551" y="3033"/>
                  </a:cubicBezTo>
                  <a:lnTo>
                    <a:pt x="3051" y="3033"/>
                  </a:lnTo>
                  <a:lnTo>
                    <a:pt x="3051" y="3533"/>
                  </a:lnTo>
                  <a:cubicBezTo>
                    <a:pt x="3051" y="3792"/>
                    <a:pt x="2864" y="4015"/>
                    <a:pt x="2605" y="4050"/>
                  </a:cubicBezTo>
                  <a:cubicBezTo>
                    <a:pt x="2589" y="4052"/>
                    <a:pt x="2573" y="4052"/>
                    <a:pt x="2558" y="4052"/>
                  </a:cubicBezTo>
                  <a:cubicBezTo>
                    <a:pt x="2275" y="4052"/>
                    <a:pt x="2043" y="3829"/>
                    <a:pt x="2043" y="3542"/>
                  </a:cubicBezTo>
                  <a:lnTo>
                    <a:pt x="2043" y="3033"/>
                  </a:lnTo>
                  <a:lnTo>
                    <a:pt x="1552" y="3033"/>
                  </a:lnTo>
                  <a:cubicBezTo>
                    <a:pt x="1294" y="3033"/>
                    <a:pt x="1062" y="2846"/>
                    <a:pt x="1035" y="2587"/>
                  </a:cubicBezTo>
                  <a:cubicBezTo>
                    <a:pt x="999" y="2284"/>
                    <a:pt x="1240" y="2025"/>
                    <a:pt x="1535" y="2025"/>
                  </a:cubicBezTo>
                  <a:lnTo>
                    <a:pt x="2043" y="2025"/>
                  </a:lnTo>
                  <a:lnTo>
                    <a:pt x="2043" y="1535"/>
                  </a:lnTo>
                  <a:cubicBezTo>
                    <a:pt x="2043" y="1267"/>
                    <a:pt x="2230" y="1044"/>
                    <a:pt x="2489" y="1017"/>
                  </a:cubicBezTo>
                  <a:cubicBezTo>
                    <a:pt x="2510" y="1015"/>
                    <a:pt x="2530" y="1014"/>
                    <a:pt x="2550" y="1014"/>
                  </a:cubicBezTo>
                  <a:close/>
                  <a:moveTo>
                    <a:pt x="2534" y="0"/>
                  </a:moveTo>
                  <a:cubicBezTo>
                    <a:pt x="1133" y="0"/>
                    <a:pt x="0" y="1133"/>
                    <a:pt x="0" y="2534"/>
                  </a:cubicBezTo>
                  <a:cubicBezTo>
                    <a:pt x="0" y="3925"/>
                    <a:pt x="1133" y="5058"/>
                    <a:pt x="2534" y="5058"/>
                  </a:cubicBezTo>
                  <a:cubicBezTo>
                    <a:pt x="3925" y="5058"/>
                    <a:pt x="5067" y="3925"/>
                    <a:pt x="5067" y="2534"/>
                  </a:cubicBezTo>
                  <a:cubicBezTo>
                    <a:pt x="5067" y="1133"/>
                    <a:pt x="3925"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17"/>
            <p:cNvSpPr/>
            <p:nvPr/>
          </p:nvSpPr>
          <p:spPr>
            <a:xfrm>
              <a:off x="6471063" y="2958800"/>
              <a:ext cx="26100" cy="43075"/>
            </a:xfrm>
            <a:custGeom>
              <a:avLst/>
              <a:gdLst/>
              <a:ahLst/>
              <a:cxnLst/>
              <a:rect l="l" t="t" r="r" b="b"/>
              <a:pathLst>
                <a:path w="1044" h="1723" extrusionOk="0">
                  <a:moveTo>
                    <a:pt x="0" y="1"/>
                  </a:moveTo>
                  <a:lnTo>
                    <a:pt x="0" y="1723"/>
                  </a:lnTo>
                  <a:lnTo>
                    <a:pt x="1044" y="1723"/>
                  </a:lnTo>
                  <a:lnTo>
                    <a:pt x="10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17"/>
            <p:cNvSpPr/>
            <p:nvPr/>
          </p:nvSpPr>
          <p:spPr>
            <a:xfrm>
              <a:off x="6395013" y="2899700"/>
              <a:ext cx="432025" cy="354425"/>
            </a:xfrm>
            <a:custGeom>
              <a:avLst/>
              <a:gdLst/>
              <a:ahLst/>
              <a:cxnLst/>
              <a:rect l="l" t="t" r="r" b="b"/>
              <a:pathLst>
                <a:path w="17281" h="14177" extrusionOk="0">
                  <a:moveTo>
                    <a:pt x="10161" y="1009"/>
                  </a:moveTo>
                  <a:lnTo>
                    <a:pt x="10161" y="3034"/>
                  </a:lnTo>
                  <a:lnTo>
                    <a:pt x="7119" y="3034"/>
                  </a:lnTo>
                  <a:lnTo>
                    <a:pt x="7119" y="1009"/>
                  </a:lnTo>
                  <a:close/>
                  <a:moveTo>
                    <a:pt x="8627" y="5059"/>
                  </a:moveTo>
                  <a:cubicBezTo>
                    <a:pt x="10580" y="5059"/>
                    <a:pt x="12168" y="6656"/>
                    <a:pt x="12168" y="8610"/>
                  </a:cubicBezTo>
                  <a:cubicBezTo>
                    <a:pt x="12168" y="10563"/>
                    <a:pt x="10580" y="12151"/>
                    <a:pt x="8627" y="12151"/>
                  </a:cubicBezTo>
                  <a:cubicBezTo>
                    <a:pt x="6673" y="12151"/>
                    <a:pt x="5085" y="10563"/>
                    <a:pt x="5085" y="8610"/>
                  </a:cubicBezTo>
                  <a:cubicBezTo>
                    <a:pt x="5085" y="6656"/>
                    <a:pt x="6673" y="5059"/>
                    <a:pt x="8627" y="5059"/>
                  </a:cubicBezTo>
                  <a:close/>
                  <a:moveTo>
                    <a:pt x="6619" y="1"/>
                  </a:moveTo>
                  <a:cubicBezTo>
                    <a:pt x="6334" y="1"/>
                    <a:pt x="6111" y="224"/>
                    <a:pt x="6111" y="509"/>
                  </a:cubicBezTo>
                  <a:lnTo>
                    <a:pt x="6111" y="3034"/>
                  </a:lnTo>
                  <a:lnTo>
                    <a:pt x="5094" y="3034"/>
                  </a:lnTo>
                  <a:lnTo>
                    <a:pt x="5094" y="4586"/>
                  </a:lnTo>
                  <a:cubicBezTo>
                    <a:pt x="5094" y="4872"/>
                    <a:pt x="4871" y="5095"/>
                    <a:pt x="4594" y="5095"/>
                  </a:cubicBezTo>
                  <a:lnTo>
                    <a:pt x="2534" y="5095"/>
                  </a:lnTo>
                  <a:cubicBezTo>
                    <a:pt x="2257" y="5095"/>
                    <a:pt x="2025" y="4872"/>
                    <a:pt x="2025" y="4586"/>
                  </a:cubicBezTo>
                  <a:lnTo>
                    <a:pt x="2025" y="3034"/>
                  </a:lnTo>
                  <a:lnTo>
                    <a:pt x="509" y="3034"/>
                  </a:lnTo>
                  <a:cubicBezTo>
                    <a:pt x="232" y="3034"/>
                    <a:pt x="0" y="3266"/>
                    <a:pt x="0" y="3543"/>
                  </a:cubicBezTo>
                  <a:lnTo>
                    <a:pt x="0" y="13668"/>
                  </a:lnTo>
                  <a:cubicBezTo>
                    <a:pt x="0" y="13953"/>
                    <a:pt x="232" y="14176"/>
                    <a:pt x="509" y="14176"/>
                  </a:cubicBezTo>
                  <a:lnTo>
                    <a:pt x="16781" y="14176"/>
                  </a:lnTo>
                  <a:cubicBezTo>
                    <a:pt x="17057" y="14176"/>
                    <a:pt x="17280" y="13953"/>
                    <a:pt x="17280" y="13668"/>
                  </a:cubicBezTo>
                  <a:lnTo>
                    <a:pt x="17280" y="3543"/>
                  </a:lnTo>
                  <a:cubicBezTo>
                    <a:pt x="17280" y="3266"/>
                    <a:pt x="17057" y="3034"/>
                    <a:pt x="16781" y="3034"/>
                  </a:cubicBezTo>
                  <a:lnTo>
                    <a:pt x="15228" y="3034"/>
                  </a:lnTo>
                  <a:lnTo>
                    <a:pt x="15228" y="4586"/>
                  </a:lnTo>
                  <a:cubicBezTo>
                    <a:pt x="15228" y="4872"/>
                    <a:pt x="14996" y="5095"/>
                    <a:pt x="14720" y="5095"/>
                  </a:cubicBezTo>
                  <a:lnTo>
                    <a:pt x="12659" y="5095"/>
                  </a:lnTo>
                  <a:cubicBezTo>
                    <a:pt x="12382" y="5095"/>
                    <a:pt x="12151" y="4872"/>
                    <a:pt x="12151" y="4586"/>
                  </a:cubicBezTo>
                  <a:lnTo>
                    <a:pt x="12151" y="3034"/>
                  </a:lnTo>
                  <a:lnTo>
                    <a:pt x="11178" y="3034"/>
                  </a:lnTo>
                  <a:lnTo>
                    <a:pt x="11178" y="509"/>
                  </a:lnTo>
                  <a:cubicBezTo>
                    <a:pt x="11178" y="224"/>
                    <a:pt x="10946"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17"/>
            <p:cNvSpPr/>
            <p:nvPr/>
          </p:nvSpPr>
          <p:spPr>
            <a:xfrm>
              <a:off x="6724188" y="2958800"/>
              <a:ext cx="26125" cy="43075"/>
            </a:xfrm>
            <a:custGeom>
              <a:avLst/>
              <a:gdLst/>
              <a:ahLst/>
              <a:cxnLst/>
              <a:rect l="l" t="t" r="r" b="b"/>
              <a:pathLst>
                <a:path w="1045" h="1723" extrusionOk="0">
                  <a:moveTo>
                    <a:pt x="1" y="1"/>
                  </a:moveTo>
                  <a:lnTo>
                    <a:pt x="1" y="1723"/>
                  </a:lnTo>
                  <a:lnTo>
                    <a:pt x="1044" y="1723"/>
                  </a:lnTo>
                  <a:lnTo>
                    <a:pt x="10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117"/>
          <p:cNvGrpSpPr/>
          <p:nvPr/>
        </p:nvGrpSpPr>
        <p:grpSpPr>
          <a:xfrm>
            <a:off x="6976888" y="2887100"/>
            <a:ext cx="437375" cy="379500"/>
            <a:chOff x="6976888" y="2887100"/>
            <a:chExt cx="437375" cy="379500"/>
          </a:xfrm>
        </p:grpSpPr>
        <p:sp>
          <p:nvSpPr>
            <p:cNvPr id="1950" name="Google Shape;1950;p117"/>
            <p:cNvSpPr/>
            <p:nvPr/>
          </p:nvSpPr>
          <p:spPr>
            <a:xfrm>
              <a:off x="7165113" y="3161775"/>
              <a:ext cx="109750" cy="104825"/>
            </a:xfrm>
            <a:custGeom>
              <a:avLst/>
              <a:gdLst/>
              <a:ahLst/>
              <a:cxnLst/>
              <a:rect l="l" t="t" r="r" b="b"/>
              <a:pathLst>
                <a:path w="4390" h="4193" extrusionOk="0">
                  <a:moveTo>
                    <a:pt x="1526" y="0"/>
                  </a:moveTo>
                  <a:lnTo>
                    <a:pt x="785" y="741"/>
                  </a:lnTo>
                  <a:cubicBezTo>
                    <a:pt x="0" y="1526"/>
                    <a:pt x="0" y="2810"/>
                    <a:pt x="785" y="3604"/>
                  </a:cubicBezTo>
                  <a:cubicBezTo>
                    <a:pt x="1182" y="3997"/>
                    <a:pt x="1702" y="4193"/>
                    <a:pt x="2221" y="4193"/>
                  </a:cubicBezTo>
                  <a:cubicBezTo>
                    <a:pt x="2739" y="4193"/>
                    <a:pt x="3257" y="3997"/>
                    <a:pt x="3649" y="3604"/>
                  </a:cubicBezTo>
                  <a:lnTo>
                    <a:pt x="4390" y="2864"/>
                  </a:lnTo>
                  <a:lnTo>
                    <a:pt x="15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17"/>
            <p:cNvSpPr/>
            <p:nvPr/>
          </p:nvSpPr>
          <p:spPr>
            <a:xfrm>
              <a:off x="7221313" y="3111150"/>
              <a:ext cx="109075" cy="104400"/>
            </a:xfrm>
            <a:custGeom>
              <a:avLst/>
              <a:gdLst/>
              <a:ahLst/>
              <a:cxnLst/>
              <a:rect l="l" t="t" r="r" b="b"/>
              <a:pathLst>
                <a:path w="4363" h="4176" extrusionOk="0">
                  <a:moveTo>
                    <a:pt x="2143" y="0"/>
                  </a:moveTo>
                  <a:cubicBezTo>
                    <a:pt x="1624" y="0"/>
                    <a:pt x="1107" y="196"/>
                    <a:pt x="714" y="589"/>
                  </a:cubicBezTo>
                  <a:lnTo>
                    <a:pt x="1" y="1311"/>
                  </a:lnTo>
                  <a:lnTo>
                    <a:pt x="2864" y="4175"/>
                  </a:lnTo>
                  <a:lnTo>
                    <a:pt x="3578" y="3452"/>
                  </a:lnTo>
                  <a:cubicBezTo>
                    <a:pt x="4363" y="2667"/>
                    <a:pt x="4363" y="1383"/>
                    <a:pt x="3578" y="589"/>
                  </a:cubicBezTo>
                  <a:cubicBezTo>
                    <a:pt x="3181" y="196"/>
                    <a:pt x="2661"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17"/>
            <p:cNvSpPr/>
            <p:nvPr/>
          </p:nvSpPr>
          <p:spPr>
            <a:xfrm>
              <a:off x="7304738" y="3026500"/>
              <a:ext cx="80525" cy="76400"/>
            </a:xfrm>
            <a:custGeom>
              <a:avLst/>
              <a:gdLst/>
              <a:ahLst/>
              <a:cxnLst/>
              <a:rect l="l" t="t" r="r" b="b"/>
              <a:pathLst>
                <a:path w="3221" h="3056" extrusionOk="0">
                  <a:moveTo>
                    <a:pt x="2186" y="1"/>
                  </a:moveTo>
                  <a:cubicBezTo>
                    <a:pt x="1675" y="1"/>
                    <a:pt x="1160" y="192"/>
                    <a:pt x="758" y="594"/>
                  </a:cubicBezTo>
                  <a:cubicBezTo>
                    <a:pt x="71" y="1281"/>
                    <a:pt x="0" y="2298"/>
                    <a:pt x="446" y="3056"/>
                  </a:cubicBezTo>
                  <a:lnTo>
                    <a:pt x="3221" y="282"/>
                  </a:lnTo>
                  <a:cubicBezTo>
                    <a:pt x="2906" y="97"/>
                    <a:pt x="2547"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17"/>
            <p:cNvSpPr/>
            <p:nvPr/>
          </p:nvSpPr>
          <p:spPr>
            <a:xfrm>
              <a:off x="7333713" y="3051375"/>
              <a:ext cx="80550" cy="76500"/>
            </a:xfrm>
            <a:custGeom>
              <a:avLst/>
              <a:gdLst/>
              <a:ahLst/>
              <a:cxnLst/>
              <a:rect l="l" t="t" r="r" b="b"/>
              <a:pathLst>
                <a:path w="3222" h="3060" extrusionOk="0">
                  <a:moveTo>
                    <a:pt x="2775" y="0"/>
                  </a:moveTo>
                  <a:lnTo>
                    <a:pt x="1" y="2775"/>
                  </a:lnTo>
                  <a:cubicBezTo>
                    <a:pt x="314" y="2963"/>
                    <a:pt x="674" y="3059"/>
                    <a:pt x="1035" y="3059"/>
                  </a:cubicBezTo>
                  <a:cubicBezTo>
                    <a:pt x="1548" y="3059"/>
                    <a:pt x="2065" y="2865"/>
                    <a:pt x="2463" y="2462"/>
                  </a:cubicBezTo>
                  <a:cubicBezTo>
                    <a:pt x="3150" y="1775"/>
                    <a:pt x="3221" y="758"/>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17"/>
            <p:cNvSpPr/>
            <p:nvPr/>
          </p:nvSpPr>
          <p:spPr>
            <a:xfrm>
              <a:off x="7062963" y="2887100"/>
              <a:ext cx="274125" cy="272900"/>
            </a:xfrm>
            <a:custGeom>
              <a:avLst/>
              <a:gdLst/>
              <a:ahLst/>
              <a:cxnLst/>
              <a:rect l="l" t="t" r="r" b="b"/>
              <a:pathLst>
                <a:path w="10965" h="10916" extrusionOk="0">
                  <a:moveTo>
                    <a:pt x="10404" y="1"/>
                  </a:moveTo>
                  <a:cubicBezTo>
                    <a:pt x="10273" y="1"/>
                    <a:pt x="10144" y="50"/>
                    <a:pt x="10046" y="148"/>
                  </a:cubicBezTo>
                  <a:lnTo>
                    <a:pt x="7521" y="2682"/>
                  </a:lnTo>
                  <a:lnTo>
                    <a:pt x="7164" y="2325"/>
                  </a:lnTo>
                  <a:cubicBezTo>
                    <a:pt x="7062" y="2222"/>
                    <a:pt x="6930" y="2171"/>
                    <a:pt x="6800" y="2171"/>
                  </a:cubicBezTo>
                  <a:cubicBezTo>
                    <a:pt x="6669" y="2171"/>
                    <a:pt x="6540" y="2222"/>
                    <a:pt x="6442" y="2325"/>
                  </a:cubicBezTo>
                  <a:lnTo>
                    <a:pt x="5371" y="3395"/>
                  </a:lnTo>
                  <a:lnTo>
                    <a:pt x="4640" y="2664"/>
                  </a:lnTo>
                  <a:cubicBezTo>
                    <a:pt x="4541" y="2566"/>
                    <a:pt x="4412" y="2517"/>
                    <a:pt x="4283" y="2517"/>
                  </a:cubicBezTo>
                  <a:cubicBezTo>
                    <a:pt x="4153" y="2517"/>
                    <a:pt x="4024" y="2566"/>
                    <a:pt x="3926" y="2664"/>
                  </a:cubicBezTo>
                  <a:lnTo>
                    <a:pt x="1" y="6598"/>
                  </a:lnTo>
                  <a:lnTo>
                    <a:pt x="4318" y="10916"/>
                  </a:lnTo>
                  <a:lnTo>
                    <a:pt x="5023" y="10211"/>
                  </a:lnTo>
                  <a:lnTo>
                    <a:pt x="3230" y="8418"/>
                  </a:lnTo>
                  <a:cubicBezTo>
                    <a:pt x="3034" y="8222"/>
                    <a:pt x="3034" y="7900"/>
                    <a:pt x="3230" y="7704"/>
                  </a:cubicBezTo>
                  <a:cubicBezTo>
                    <a:pt x="3333" y="7606"/>
                    <a:pt x="3464" y="7557"/>
                    <a:pt x="3595" y="7557"/>
                  </a:cubicBezTo>
                  <a:cubicBezTo>
                    <a:pt x="3725" y="7557"/>
                    <a:pt x="3854" y="7606"/>
                    <a:pt x="3953" y="7704"/>
                  </a:cubicBezTo>
                  <a:lnTo>
                    <a:pt x="5737" y="9497"/>
                  </a:lnTo>
                  <a:lnTo>
                    <a:pt x="6459" y="8775"/>
                  </a:lnTo>
                  <a:lnTo>
                    <a:pt x="4666" y="6990"/>
                  </a:lnTo>
                  <a:cubicBezTo>
                    <a:pt x="4470" y="6794"/>
                    <a:pt x="4470" y="6473"/>
                    <a:pt x="4666" y="6268"/>
                  </a:cubicBezTo>
                  <a:cubicBezTo>
                    <a:pt x="4764" y="6170"/>
                    <a:pt x="4894" y="6121"/>
                    <a:pt x="5023" y="6121"/>
                  </a:cubicBezTo>
                  <a:cubicBezTo>
                    <a:pt x="5153" y="6121"/>
                    <a:pt x="5282" y="6170"/>
                    <a:pt x="5380" y="6268"/>
                  </a:cubicBezTo>
                  <a:lnTo>
                    <a:pt x="7173" y="8061"/>
                  </a:lnTo>
                  <a:lnTo>
                    <a:pt x="8244" y="6990"/>
                  </a:lnTo>
                  <a:cubicBezTo>
                    <a:pt x="8449" y="6794"/>
                    <a:pt x="8449" y="6473"/>
                    <a:pt x="8244" y="6268"/>
                  </a:cubicBezTo>
                  <a:lnTo>
                    <a:pt x="7521" y="5545"/>
                  </a:lnTo>
                  <a:lnTo>
                    <a:pt x="8592" y="4466"/>
                  </a:lnTo>
                  <a:cubicBezTo>
                    <a:pt x="8788" y="4270"/>
                    <a:pt x="8788" y="3948"/>
                    <a:pt x="8592" y="3752"/>
                  </a:cubicBezTo>
                  <a:lnTo>
                    <a:pt x="8235" y="3395"/>
                  </a:lnTo>
                  <a:lnTo>
                    <a:pt x="10768" y="862"/>
                  </a:lnTo>
                  <a:cubicBezTo>
                    <a:pt x="10965" y="666"/>
                    <a:pt x="10965" y="344"/>
                    <a:pt x="10768" y="148"/>
                  </a:cubicBezTo>
                  <a:cubicBezTo>
                    <a:pt x="10666" y="50"/>
                    <a:pt x="10534" y="1"/>
                    <a:pt x="10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17"/>
            <p:cNvSpPr/>
            <p:nvPr/>
          </p:nvSpPr>
          <p:spPr>
            <a:xfrm>
              <a:off x="6977088" y="3069875"/>
              <a:ext cx="112900" cy="99050"/>
            </a:xfrm>
            <a:custGeom>
              <a:avLst/>
              <a:gdLst/>
              <a:ahLst/>
              <a:cxnLst/>
              <a:rect l="l" t="t" r="r" b="b"/>
              <a:pathLst>
                <a:path w="4516" h="3962" extrusionOk="0">
                  <a:moveTo>
                    <a:pt x="2713" y="1"/>
                  </a:moveTo>
                  <a:lnTo>
                    <a:pt x="1277" y="1446"/>
                  </a:lnTo>
                  <a:lnTo>
                    <a:pt x="920" y="1080"/>
                  </a:lnTo>
                  <a:cubicBezTo>
                    <a:pt x="817" y="982"/>
                    <a:pt x="686" y="933"/>
                    <a:pt x="555" y="933"/>
                  </a:cubicBezTo>
                  <a:cubicBezTo>
                    <a:pt x="425" y="933"/>
                    <a:pt x="295" y="982"/>
                    <a:pt x="197" y="1080"/>
                  </a:cubicBezTo>
                  <a:cubicBezTo>
                    <a:pt x="1" y="1285"/>
                    <a:pt x="1" y="1598"/>
                    <a:pt x="197" y="1803"/>
                  </a:cubicBezTo>
                  <a:lnTo>
                    <a:pt x="2356" y="3962"/>
                  </a:lnTo>
                  <a:lnTo>
                    <a:pt x="4515" y="1803"/>
                  </a:lnTo>
                  <a:lnTo>
                    <a:pt x="2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17"/>
            <p:cNvSpPr/>
            <p:nvPr/>
          </p:nvSpPr>
          <p:spPr>
            <a:xfrm>
              <a:off x="7054038" y="3132775"/>
              <a:ext cx="99050" cy="111650"/>
            </a:xfrm>
            <a:custGeom>
              <a:avLst/>
              <a:gdLst/>
              <a:ahLst/>
              <a:cxnLst/>
              <a:rect l="l" t="t" r="r" b="b"/>
              <a:pathLst>
                <a:path w="3962" h="4466" extrusionOk="0">
                  <a:moveTo>
                    <a:pt x="2160" y="0"/>
                  </a:moveTo>
                  <a:lnTo>
                    <a:pt x="1" y="2159"/>
                  </a:lnTo>
                  <a:lnTo>
                    <a:pt x="2160" y="4318"/>
                  </a:lnTo>
                  <a:cubicBezTo>
                    <a:pt x="2258" y="4416"/>
                    <a:pt x="2387" y="4465"/>
                    <a:pt x="2516" y="4465"/>
                  </a:cubicBezTo>
                  <a:cubicBezTo>
                    <a:pt x="2646" y="4465"/>
                    <a:pt x="2775" y="4416"/>
                    <a:pt x="2873" y="4318"/>
                  </a:cubicBezTo>
                  <a:cubicBezTo>
                    <a:pt x="3070" y="4122"/>
                    <a:pt x="3070" y="3801"/>
                    <a:pt x="2873" y="3604"/>
                  </a:cubicBezTo>
                  <a:lnTo>
                    <a:pt x="2516" y="3248"/>
                  </a:lnTo>
                  <a:lnTo>
                    <a:pt x="3962" y="1802"/>
                  </a:lnTo>
                  <a:lnTo>
                    <a:pt x="2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17"/>
            <p:cNvSpPr/>
            <p:nvPr/>
          </p:nvSpPr>
          <p:spPr>
            <a:xfrm>
              <a:off x="6976888" y="3165725"/>
              <a:ext cx="81425" cy="79150"/>
            </a:xfrm>
            <a:custGeom>
              <a:avLst/>
              <a:gdLst/>
              <a:ahLst/>
              <a:cxnLst/>
              <a:rect l="l" t="t" r="r" b="b"/>
              <a:pathLst>
                <a:path w="3257" h="3166" extrusionOk="0">
                  <a:moveTo>
                    <a:pt x="553" y="0"/>
                  </a:moveTo>
                  <a:cubicBezTo>
                    <a:pt x="424" y="0"/>
                    <a:pt x="294" y="52"/>
                    <a:pt x="196" y="154"/>
                  </a:cubicBezTo>
                  <a:cubicBezTo>
                    <a:pt x="0" y="351"/>
                    <a:pt x="0" y="672"/>
                    <a:pt x="196" y="868"/>
                  </a:cubicBezTo>
                  <a:lnTo>
                    <a:pt x="2346" y="3018"/>
                  </a:lnTo>
                  <a:cubicBezTo>
                    <a:pt x="2444" y="3116"/>
                    <a:pt x="2574" y="3165"/>
                    <a:pt x="2703" y="3165"/>
                  </a:cubicBezTo>
                  <a:cubicBezTo>
                    <a:pt x="2833" y="3165"/>
                    <a:pt x="2962" y="3116"/>
                    <a:pt x="3060" y="3018"/>
                  </a:cubicBezTo>
                  <a:cubicBezTo>
                    <a:pt x="3256" y="2813"/>
                    <a:pt x="3256" y="2492"/>
                    <a:pt x="3060" y="2295"/>
                  </a:cubicBezTo>
                  <a:lnTo>
                    <a:pt x="2346" y="1582"/>
                  </a:lnTo>
                  <a:lnTo>
                    <a:pt x="3087" y="841"/>
                  </a:lnTo>
                  <a:lnTo>
                    <a:pt x="2373" y="128"/>
                  </a:lnTo>
                  <a:lnTo>
                    <a:pt x="1633" y="868"/>
                  </a:lnTo>
                  <a:lnTo>
                    <a:pt x="910" y="154"/>
                  </a:lnTo>
                  <a:cubicBezTo>
                    <a:pt x="812" y="52"/>
                    <a:pt x="683"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17"/>
          <p:cNvGrpSpPr/>
          <p:nvPr/>
        </p:nvGrpSpPr>
        <p:grpSpPr>
          <a:xfrm>
            <a:off x="1783263" y="3426275"/>
            <a:ext cx="335250" cy="432025"/>
            <a:chOff x="1783263" y="3426275"/>
            <a:chExt cx="335250" cy="432025"/>
          </a:xfrm>
        </p:grpSpPr>
        <p:sp>
          <p:nvSpPr>
            <p:cNvPr id="1959" name="Google Shape;1959;p117"/>
            <p:cNvSpPr/>
            <p:nvPr/>
          </p:nvSpPr>
          <p:spPr>
            <a:xfrm>
              <a:off x="1846613" y="3426275"/>
              <a:ext cx="217250" cy="51325"/>
            </a:xfrm>
            <a:custGeom>
              <a:avLst/>
              <a:gdLst/>
              <a:ahLst/>
              <a:cxnLst/>
              <a:rect l="l" t="t" r="r" b="b"/>
              <a:pathLst>
                <a:path w="8690" h="2053" extrusionOk="0">
                  <a:moveTo>
                    <a:pt x="553" y="0"/>
                  </a:moveTo>
                  <a:cubicBezTo>
                    <a:pt x="295" y="0"/>
                    <a:pt x="63" y="188"/>
                    <a:pt x="36" y="446"/>
                  </a:cubicBezTo>
                  <a:cubicBezTo>
                    <a:pt x="0" y="750"/>
                    <a:pt x="241" y="1008"/>
                    <a:pt x="536" y="1008"/>
                  </a:cubicBezTo>
                  <a:lnTo>
                    <a:pt x="1044" y="1008"/>
                  </a:lnTo>
                  <a:lnTo>
                    <a:pt x="1044" y="2052"/>
                  </a:lnTo>
                  <a:lnTo>
                    <a:pt x="5094" y="2052"/>
                  </a:lnTo>
                  <a:lnTo>
                    <a:pt x="5094" y="1008"/>
                  </a:lnTo>
                  <a:lnTo>
                    <a:pt x="6905" y="1008"/>
                  </a:lnTo>
                  <a:lnTo>
                    <a:pt x="7779" y="1874"/>
                  </a:lnTo>
                  <a:cubicBezTo>
                    <a:pt x="7875" y="1974"/>
                    <a:pt x="8003" y="2023"/>
                    <a:pt x="8132" y="2023"/>
                  </a:cubicBezTo>
                  <a:cubicBezTo>
                    <a:pt x="8280" y="2023"/>
                    <a:pt x="8429" y="1958"/>
                    <a:pt x="8529" y="1829"/>
                  </a:cubicBezTo>
                  <a:cubicBezTo>
                    <a:pt x="8689" y="1633"/>
                    <a:pt x="8663" y="1339"/>
                    <a:pt x="8484" y="1151"/>
                  </a:cubicBezTo>
                  <a:lnTo>
                    <a:pt x="7476" y="143"/>
                  </a:lnTo>
                  <a:cubicBezTo>
                    <a:pt x="7378" y="54"/>
                    <a:pt x="7253" y="0"/>
                    <a:pt x="7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17"/>
            <p:cNvSpPr/>
            <p:nvPr/>
          </p:nvSpPr>
          <p:spPr>
            <a:xfrm>
              <a:off x="2027713" y="3494175"/>
              <a:ext cx="90800" cy="96050"/>
            </a:xfrm>
            <a:custGeom>
              <a:avLst/>
              <a:gdLst/>
              <a:ahLst/>
              <a:cxnLst/>
              <a:rect l="l" t="t" r="r" b="b"/>
              <a:pathLst>
                <a:path w="3632" h="3842" extrusionOk="0">
                  <a:moveTo>
                    <a:pt x="1820" y="1"/>
                  </a:moveTo>
                  <a:cubicBezTo>
                    <a:pt x="1651" y="1"/>
                    <a:pt x="1481" y="86"/>
                    <a:pt x="1383" y="255"/>
                  </a:cubicBezTo>
                  <a:lnTo>
                    <a:pt x="562" y="1656"/>
                  </a:lnTo>
                  <a:cubicBezTo>
                    <a:pt x="0" y="2619"/>
                    <a:pt x="687" y="3841"/>
                    <a:pt x="1820" y="3841"/>
                  </a:cubicBezTo>
                  <a:cubicBezTo>
                    <a:pt x="2944" y="3841"/>
                    <a:pt x="3631" y="2619"/>
                    <a:pt x="3078" y="1656"/>
                  </a:cubicBezTo>
                  <a:lnTo>
                    <a:pt x="2257" y="255"/>
                  </a:lnTo>
                  <a:cubicBezTo>
                    <a:pt x="2159" y="86"/>
                    <a:pt x="1990" y="1"/>
                    <a:pt x="1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17"/>
            <p:cNvSpPr/>
            <p:nvPr/>
          </p:nvSpPr>
          <p:spPr>
            <a:xfrm>
              <a:off x="1783263" y="3503000"/>
              <a:ext cx="280150" cy="203425"/>
            </a:xfrm>
            <a:custGeom>
              <a:avLst/>
              <a:gdLst/>
              <a:ahLst/>
              <a:cxnLst/>
              <a:rect l="l" t="t" r="r" b="b"/>
              <a:pathLst>
                <a:path w="11206" h="8137" extrusionOk="0">
                  <a:moveTo>
                    <a:pt x="3070" y="0"/>
                  </a:moveTo>
                  <a:cubicBezTo>
                    <a:pt x="2793" y="0"/>
                    <a:pt x="2570" y="223"/>
                    <a:pt x="2570" y="509"/>
                  </a:cubicBezTo>
                  <a:lnTo>
                    <a:pt x="2570" y="3239"/>
                  </a:lnTo>
                  <a:cubicBezTo>
                    <a:pt x="1294" y="3640"/>
                    <a:pt x="358" y="4728"/>
                    <a:pt x="152" y="6049"/>
                  </a:cubicBezTo>
                  <a:cubicBezTo>
                    <a:pt x="45" y="6745"/>
                    <a:pt x="1" y="7440"/>
                    <a:pt x="19" y="8136"/>
                  </a:cubicBezTo>
                  <a:lnTo>
                    <a:pt x="2097" y="8136"/>
                  </a:lnTo>
                  <a:cubicBezTo>
                    <a:pt x="2347" y="6423"/>
                    <a:pt x="3819" y="5094"/>
                    <a:pt x="5603" y="5094"/>
                  </a:cubicBezTo>
                  <a:cubicBezTo>
                    <a:pt x="7387" y="5094"/>
                    <a:pt x="8868" y="6423"/>
                    <a:pt x="9109" y="8136"/>
                  </a:cubicBezTo>
                  <a:lnTo>
                    <a:pt x="11188" y="8136"/>
                  </a:lnTo>
                  <a:cubicBezTo>
                    <a:pt x="11206" y="7440"/>
                    <a:pt x="11161" y="6745"/>
                    <a:pt x="11054" y="6049"/>
                  </a:cubicBezTo>
                  <a:cubicBezTo>
                    <a:pt x="10849" y="4728"/>
                    <a:pt x="9912" y="3640"/>
                    <a:pt x="8645" y="3239"/>
                  </a:cubicBezTo>
                  <a:lnTo>
                    <a:pt x="8645" y="509"/>
                  </a:lnTo>
                  <a:cubicBezTo>
                    <a:pt x="8645" y="223"/>
                    <a:pt x="8413" y="0"/>
                    <a:pt x="8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17"/>
            <p:cNvSpPr/>
            <p:nvPr/>
          </p:nvSpPr>
          <p:spPr>
            <a:xfrm>
              <a:off x="1859763" y="3655325"/>
              <a:ext cx="126700" cy="126700"/>
            </a:xfrm>
            <a:custGeom>
              <a:avLst/>
              <a:gdLst/>
              <a:ahLst/>
              <a:cxnLst/>
              <a:rect l="l" t="t" r="r" b="b"/>
              <a:pathLst>
                <a:path w="5068" h="5068" extrusionOk="0">
                  <a:moveTo>
                    <a:pt x="2534" y="0"/>
                  </a:moveTo>
                  <a:cubicBezTo>
                    <a:pt x="1134" y="0"/>
                    <a:pt x="1" y="1133"/>
                    <a:pt x="1" y="2534"/>
                  </a:cubicBezTo>
                  <a:cubicBezTo>
                    <a:pt x="1" y="3934"/>
                    <a:pt x="1134" y="5067"/>
                    <a:pt x="2534" y="5067"/>
                  </a:cubicBezTo>
                  <a:cubicBezTo>
                    <a:pt x="3926" y="5067"/>
                    <a:pt x="5068" y="3934"/>
                    <a:pt x="5068" y="2534"/>
                  </a:cubicBezTo>
                  <a:cubicBezTo>
                    <a:pt x="5068" y="1133"/>
                    <a:pt x="3926"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17"/>
            <p:cNvSpPr/>
            <p:nvPr/>
          </p:nvSpPr>
          <p:spPr>
            <a:xfrm>
              <a:off x="1784838" y="3731600"/>
              <a:ext cx="276350" cy="126700"/>
            </a:xfrm>
            <a:custGeom>
              <a:avLst/>
              <a:gdLst/>
              <a:ahLst/>
              <a:cxnLst/>
              <a:rect l="l" t="t" r="r" b="b"/>
              <a:pathLst>
                <a:path w="11054" h="5068" extrusionOk="0">
                  <a:moveTo>
                    <a:pt x="0" y="0"/>
                  </a:moveTo>
                  <a:cubicBezTo>
                    <a:pt x="179" y="1686"/>
                    <a:pt x="696" y="3328"/>
                    <a:pt x="1543" y="4809"/>
                  </a:cubicBezTo>
                  <a:cubicBezTo>
                    <a:pt x="1633" y="4969"/>
                    <a:pt x="1802" y="5067"/>
                    <a:pt x="1981" y="5067"/>
                  </a:cubicBezTo>
                  <a:lnTo>
                    <a:pt x="9073" y="5067"/>
                  </a:lnTo>
                  <a:cubicBezTo>
                    <a:pt x="9251" y="5067"/>
                    <a:pt x="9421" y="4969"/>
                    <a:pt x="9510" y="4809"/>
                  </a:cubicBezTo>
                  <a:cubicBezTo>
                    <a:pt x="10357" y="3328"/>
                    <a:pt x="10875" y="1686"/>
                    <a:pt x="11053" y="0"/>
                  </a:cubicBezTo>
                  <a:lnTo>
                    <a:pt x="9037" y="0"/>
                  </a:lnTo>
                  <a:cubicBezTo>
                    <a:pt x="8787" y="1722"/>
                    <a:pt x="7306" y="3042"/>
                    <a:pt x="5531" y="3042"/>
                  </a:cubicBezTo>
                  <a:cubicBezTo>
                    <a:pt x="3747" y="3042"/>
                    <a:pt x="2266" y="1722"/>
                    <a:pt x="2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117"/>
          <p:cNvGrpSpPr/>
          <p:nvPr/>
        </p:nvGrpSpPr>
        <p:grpSpPr>
          <a:xfrm>
            <a:off x="2365138" y="3426275"/>
            <a:ext cx="329000" cy="432025"/>
            <a:chOff x="2365138" y="3426275"/>
            <a:chExt cx="329000" cy="432025"/>
          </a:xfrm>
        </p:grpSpPr>
        <p:sp>
          <p:nvSpPr>
            <p:cNvPr id="1965" name="Google Shape;1965;p117"/>
            <p:cNvSpPr/>
            <p:nvPr/>
          </p:nvSpPr>
          <p:spPr>
            <a:xfrm>
              <a:off x="2472413" y="3604250"/>
              <a:ext cx="99275" cy="128925"/>
            </a:xfrm>
            <a:custGeom>
              <a:avLst/>
              <a:gdLst/>
              <a:ahLst/>
              <a:cxnLst/>
              <a:rect l="l" t="t" r="r" b="b"/>
              <a:pathLst>
                <a:path w="3971" h="5157" extrusionOk="0">
                  <a:moveTo>
                    <a:pt x="1009" y="0"/>
                  </a:moveTo>
                  <a:lnTo>
                    <a:pt x="1" y="2534"/>
                  </a:lnTo>
                  <a:lnTo>
                    <a:pt x="955" y="2534"/>
                  </a:lnTo>
                  <a:cubicBezTo>
                    <a:pt x="955" y="2534"/>
                    <a:pt x="1517" y="2846"/>
                    <a:pt x="1446" y="3158"/>
                  </a:cubicBezTo>
                  <a:lnTo>
                    <a:pt x="964" y="5157"/>
                  </a:lnTo>
                  <a:lnTo>
                    <a:pt x="3971" y="2570"/>
                  </a:lnTo>
                  <a:lnTo>
                    <a:pt x="2918" y="2570"/>
                  </a:lnTo>
                  <a:cubicBezTo>
                    <a:pt x="2543" y="2570"/>
                    <a:pt x="2293" y="2168"/>
                    <a:pt x="2463" y="1829"/>
                  </a:cubicBezTo>
                  <a:lnTo>
                    <a:pt x="3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17"/>
            <p:cNvSpPr/>
            <p:nvPr/>
          </p:nvSpPr>
          <p:spPr>
            <a:xfrm>
              <a:off x="2390338" y="3426275"/>
              <a:ext cx="278600" cy="54875"/>
            </a:xfrm>
            <a:custGeom>
              <a:avLst/>
              <a:gdLst/>
              <a:ahLst/>
              <a:cxnLst/>
              <a:rect l="l" t="t" r="r" b="b"/>
              <a:pathLst>
                <a:path w="11144" h="2195" extrusionOk="0">
                  <a:moveTo>
                    <a:pt x="509" y="0"/>
                  </a:moveTo>
                  <a:cubicBezTo>
                    <a:pt x="233" y="0"/>
                    <a:pt x="1" y="223"/>
                    <a:pt x="1" y="500"/>
                  </a:cubicBezTo>
                  <a:lnTo>
                    <a:pt x="1" y="2195"/>
                  </a:lnTo>
                  <a:lnTo>
                    <a:pt x="11143" y="2195"/>
                  </a:lnTo>
                  <a:lnTo>
                    <a:pt x="11143" y="500"/>
                  </a:lnTo>
                  <a:cubicBezTo>
                    <a:pt x="11143" y="223"/>
                    <a:pt x="10911" y="0"/>
                    <a:pt x="10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17"/>
            <p:cNvSpPr/>
            <p:nvPr/>
          </p:nvSpPr>
          <p:spPr>
            <a:xfrm>
              <a:off x="2365138" y="3506350"/>
              <a:ext cx="329000" cy="351950"/>
            </a:xfrm>
            <a:custGeom>
              <a:avLst/>
              <a:gdLst/>
              <a:ahLst/>
              <a:cxnLst/>
              <a:rect l="l" t="t" r="r" b="b"/>
              <a:pathLst>
                <a:path w="13160" h="14078" extrusionOk="0">
                  <a:moveTo>
                    <a:pt x="8458" y="2908"/>
                  </a:moveTo>
                  <a:cubicBezTo>
                    <a:pt x="8833" y="2908"/>
                    <a:pt x="9073" y="3301"/>
                    <a:pt x="8913" y="3631"/>
                  </a:cubicBezTo>
                  <a:lnTo>
                    <a:pt x="8021" y="5433"/>
                  </a:lnTo>
                  <a:lnTo>
                    <a:pt x="9618" y="5433"/>
                  </a:lnTo>
                  <a:cubicBezTo>
                    <a:pt x="10081" y="5433"/>
                    <a:pt x="10305" y="6022"/>
                    <a:pt x="9948" y="6325"/>
                  </a:cubicBezTo>
                  <a:lnTo>
                    <a:pt x="4720" y="10884"/>
                  </a:lnTo>
                  <a:cubicBezTo>
                    <a:pt x="4619" y="10970"/>
                    <a:pt x="4504" y="11008"/>
                    <a:pt x="4391" y="11008"/>
                  </a:cubicBezTo>
                  <a:cubicBezTo>
                    <a:pt x="4087" y="11008"/>
                    <a:pt x="3806" y="10729"/>
                    <a:pt x="3890" y="10384"/>
                  </a:cubicBezTo>
                  <a:lnTo>
                    <a:pt x="4595" y="7458"/>
                  </a:lnTo>
                  <a:lnTo>
                    <a:pt x="3551" y="7458"/>
                  </a:lnTo>
                  <a:cubicBezTo>
                    <a:pt x="3194" y="7458"/>
                    <a:pt x="2945" y="7101"/>
                    <a:pt x="3078" y="6762"/>
                  </a:cubicBezTo>
                  <a:lnTo>
                    <a:pt x="4488" y="3221"/>
                  </a:lnTo>
                  <a:cubicBezTo>
                    <a:pt x="4559" y="3033"/>
                    <a:pt x="4747" y="2908"/>
                    <a:pt x="4952" y="2908"/>
                  </a:cubicBezTo>
                  <a:close/>
                  <a:moveTo>
                    <a:pt x="964" y="0"/>
                  </a:moveTo>
                  <a:cubicBezTo>
                    <a:pt x="402" y="223"/>
                    <a:pt x="1" y="776"/>
                    <a:pt x="1" y="1418"/>
                  </a:cubicBezTo>
                  <a:lnTo>
                    <a:pt x="1" y="12561"/>
                  </a:lnTo>
                  <a:cubicBezTo>
                    <a:pt x="1" y="13399"/>
                    <a:pt x="679" y="14077"/>
                    <a:pt x="1517" y="14077"/>
                  </a:cubicBezTo>
                  <a:lnTo>
                    <a:pt x="11643" y="14077"/>
                  </a:lnTo>
                  <a:cubicBezTo>
                    <a:pt x="12481" y="14077"/>
                    <a:pt x="13159" y="13399"/>
                    <a:pt x="13159" y="12561"/>
                  </a:cubicBezTo>
                  <a:lnTo>
                    <a:pt x="13159" y="1418"/>
                  </a:lnTo>
                  <a:cubicBezTo>
                    <a:pt x="13159" y="776"/>
                    <a:pt x="12758" y="223"/>
                    <a:pt x="1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17"/>
          <p:cNvGrpSpPr/>
          <p:nvPr/>
        </p:nvGrpSpPr>
        <p:grpSpPr>
          <a:xfrm>
            <a:off x="2906638" y="3426175"/>
            <a:ext cx="423125" cy="432125"/>
            <a:chOff x="2906638" y="3426175"/>
            <a:chExt cx="423125" cy="432125"/>
          </a:xfrm>
        </p:grpSpPr>
        <p:sp>
          <p:nvSpPr>
            <p:cNvPr id="1969" name="Google Shape;1969;p117"/>
            <p:cNvSpPr/>
            <p:nvPr/>
          </p:nvSpPr>
          <p:spPr>
            <a:xfrm>
              <a:off x="3037338" y="3489400"/>
              <a:ext cx="124025" cy="78975"/>
            </a:xfrm>
            <a:custGeom>
              <a:avLst/>
              <a:gdLst/>
              <a:ahLst/>
              <a:cxnLst/>
              <a:rect l="l" t="t" r="r" b="b"/>
              <a:pathLst>
                <a:path w="4961" h="3159" extrusionOk="0">
                  <a:moveTo>
                    <a:pt x="2409" y="0"/>
                  </a:moveTo>
                  <a:cubicBezTo>
                    <a:pt x="1285" y="0"/>
                    <a:pt x="331" y="740"/>
                    <a:pt x="1" y="1749"/>
                  </a:cubicBezTo>
                  <a:cubicBezTo>
                    <a:pt x="349" y="2150"/>
                    <a:pt x="607" y="2632"/>
                    <a:pt x="741" y="3158"/>
                  </a:cubicBezTo>
                  <a:lnTo>
                    <a:pt x="2490" y="1856"/>
                  </a:lnTo>
                  <a:cubicBezTo>
                    <a:pt x="2755" y="1654"/>
                    <a:pt x="3077" y="1547"/>
                    <a:pt x="3404" y="1547"/>
                  </a:cubicBezTo>
                  <a:cubicBezTo>
                    <a:pt x="3671" y="1547"/>
                    <a:pt x="3940" y="1618"/>
                    <a:pt x="4185" y="1766"/>
                  </a:cubicBezTo>
                  <a:lnTo>
                    <a:pt x="4961" y="2230"/>
                  </a:lnTo>
                  <a:lnTo>
                    <a:pt x="4961" y="509"/>
                  </a:lnTo>
                  <a:cubicBezTo>
                    <a:pt x="4961" y="232"/>
                    <a:pt x="4738" y="0"/>
                    <a:pt x="4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17"/>
            <p:cNvSpPr/>
            <p:nvPr/>
          </p:nvSpPr>
          <p:spPr>
            <a:xfrm>
              <a:off x="3049838" y="3553625"/>
              <a:ext cx="162150" cy="51550"/>
            </a:xfrm>
            <a:custGeom>
              <a:avLst/>
              <a:gdLst/>
              <a:ahLst/>
              <a:cxnLst/>
              <a:rect l="l" t="t" r="r" b="b"/>
              <a:pathLst>
                <a:path w="6486" h="2062" extrusionOk="0">
                  <a:moveTo>
                    <a:pt x="2916" y="1"/>
                  </a:moveTo>
                  <a:cubicBezTo>
                    <a:pt x="2808" y="1"/>
                    <a:pt x="2698" y="35"/>
                    <a:pt x="2605" y="98"/>
                  </a:cubicBezTo>
                  <a:lnTo>
                    <a:pt x="0" y="2061"/>
                  </a:lnTo>
                  <a:lnTo>
                    <a:pt x="6486" y="2061"/>
                  </a:lnTo>
                  <a:lnTo>
                    <a:pt x="3167" y="72"/>
                  </a:lnTo>
                  <a:cubicBezTo>
                    <a:pt x="3091" y="23"/>
                    <a:pt x="3004" y="1"/>
                    <a:pt x="2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17"/>
            <p:cNvSpPr/>
            <p:nvPr/>
          </p:nvSpPr>
          <p:spPr>
            <a:xfrm>
              <a:off x="2906638" y="3527525"/>
              <a:ext cx="127375" cy="94150"/>
            </a:xfrm>
            <a:custGeom>
              <a:avLst/>
              <a:gdLst/>
              <a:ahLst/>
              <a:cxnLst/>
              <a:rect l="l" t="t" r="r" b="b"/>
              <a:pathLst>
                <a:path w="5095" h="3766" extrusionOk="0">
                  <a:moveTo>
                    <a:pt x="509" y="1"/>
                  </a:moveTo>
                  <a:cubicBezTo>
                    <a:pt x="224" y="1"/>
                    <a:pt x="1" y="224"/>
                    <a:pt x="1" y="509"/>
                  </a:cubicBezTo>
                  <a:lnTo>
                    <a:pt x="1" y="2561"/>
                  </a:lnTo>
                  <a:cubicBezTo>
                    <a:pt x="1" y="2998"/>
                    <a:pt x="108" y="3408"/>
                    <a:pt x="304" y="3765"/>
                  </a:cubicBezTo>
                  <a:cubicBezTo>
                    <a:pt x="581" y="3364"/>
                    <a:pt x="1045" y="3105"/>
                    <a:pt x="1553" y="3105"/>
                  </a:cubicBezTo>
                  <a:lnTo>
                    <a:pt x="2383" y="3105"/>
                  </a:lnTo>
                  <a:lnTo>
                    <a:pt x="2187" y="2909"/>
                  </a:lnTo>
                  <a:cubicBezTo>
                    <a:pt x="1990" y="2713"/>
                    <a:pt x="1990" y="2391"/>
                    <a:pt x="2187" y="2195"/>
                  </a:cubicBezTo>
                  <a:cubicBezTo>
                    <a:pt x="2285" y="2093"/>
                    <a:pt x="2414" y="2041"/>
                    <a:pt x="2545" y="2041"/>
                  </a:cubicBezTo>
                  <a:cubicBezTo>
                    <a:pt x="2675" y="2041"/>
                    <a:pt x="2807" y="2093"/>
                    <a:pt x="2909" y="2195"/>
                  </a:cubicBezTo>
                  <a:lnTo>
                    <a:pt x="3819" y="3105"/>
                  </a:lnTo>
                  <a:lnTo>
                    <a:pt x="5095" y="3105"/>
                  </a:lnTo>
                  <a:lnTo>
                    <a:pt x="5095" y="2534"/>
                  </a:lnTo>
                  <a:cubicBezTo>
                    <a:pt x="5095" y="1134"/>
                    <a:pt x="3962" y="1"/>
                    <a:pt x="2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17"/>
            <p:cNvSpPr/>
            <p:nvPr/>
          </p:nvSpPr>
          <p:spPr>
            <a:xfrm>
              <a:off x="3183638" y="3558750"/>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17"/>
            <p:cNvSpPr/>
            <p:nvPr/>
          </p:nvSpPr>
          <p:spPr>
            <a:xfrm>
              <a:off x="3183638" y="3426175"/>
              <a:ext cx="124475" cy="182325"/>
            </a:xfrm>
            <a:custGeom>
              <a:avLst/>
              <a:gdLst/>
              <a:ahLst/>
              <a:cxnLst/>
              <a:rect l="l" t="t" r="r" b="b"/>
              <a:pathLst>
                <a:path w="4979" h="7293" extrusionOk="0">
                  <a:moveTo>
                    <a:pt x="3234" y="1"/>
                  </a:moveTo>
                  <a:cubicBezTo>
                    <a:pt x="2611" y="1"/>
                    <a:pt x="2020" y="374"/>
                    <a:pt x="1767" y="986"/>
                  </a:cubicBezTo>
                  <a:lnTo>
                    <a:pt x="1" y="5295"/>
                  </a:lnTo>
                  <a:cubicBezTo>
                    <a:pt x="1" y="5295"/>
                    <a:pt x="1" y="5295"/>
                    <a:pt x="1" y="5303"/>
                  </a:cubicBezTo>
                  <a:lnTo>
                    <a:pt x="10" y="5303"/>
                  </a:lnTo>
                  <a:cubicBezTo>
                    <a:pt x="81" y="5348"/>
                    <a:pt x="572" y="5642"/>
                    <a:pt x="3328" y="7293"/>
                  </a:cubicBezTo>
                  <a:cubicBezTo>
                    <a:pt x="3427" y="6927"/>
                    <a:pt x="4702" y="2226"/>
                    <a:pt x="4765" y="2003"/>
                  </a:cubicBezTo>
                  <a:cubicBezTo>
                    <a:pt x="4979" y="1191"/>
                    <a:pt x="4533" y="352"/>
                    <a:pt x="3739" y="85"/>
                  </a:cubicBezTo>
                  <a:cubicBezTo>
                    <a:pt x="3572" y="28"/>
                    <a:pt x="3402" y="1"/>
                    <a:pt x="3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17"/>
            <p:cNvSpPr/>
            <p:nvPr/>
          </p:nvSpPr>
          <p:spPr>
            <a:xfrm>
              <a:off x="2915563" y="3630350"/>
              <a:ext cx="414200" cy="227950"/>
            </a:xfrm>
            <a:custGeom>
              <a:avLst/>
              <a:gdLst/>
              <a:ahLst/>
              <a:cxnLst/>
              <a:rect l="l" t="t" r="r" b="b"/>
              <a:pathLst>
                <a:path w="16568" h="9118" extrusionOk="0">
                  <a:moveTo>
                    <a:pt x="1196" y="0"/>
                  </a:moveTo>
                  <a:cubicBezTo>
                    <a:pt x="955" y="0"/>
                    <a:pt x="741" y="170"/>
                    <a:pt x="697" y="410"/>
                  </a:cubicBezTo>
                  <a:lnTo>
                    <a:pt x="599" y="901"/>
                  </a:lnTo>
                  <a:cubicBezTo>
                    <a:pt x="1" y="3899"/>
                    <a:pt x="1071" y="7003"/>
                    <a:pt x="3391" y="8992"/>
                  </a:cubicBezTo>
                  <a:cubicBezTo>
                    <a:pt x="3489" y="9073"/>
                    <a:pt x="3605" y="9117"/>
                    <a:pt x="3721" y="9117"/>
                  </a:cubicBezTo>
                  <a:lnTo>
                    <a:pt x="12838" y="9117"/>
                  </a:lnTo>
                  <a:cubicBezTo>
                    <a:pt x="12963" y="9117"/>
                    <a:pt x="13079" y="9073"/>
                    <a:pt x="13168" y="8992"/>
                  </a:cubicBezTo>
                  <a:cubicBezTo>
                    <a:pt x="15497" y="7003"/>
                    <a:pt x="16567" y="3899"/>
                    <a:pt x="15970" y="892"/>
                  </a:cubicBezTo>
                  <a:lnTo>
                    <a:pt x="15871" y="410"/>
                  </a:lnTo>
                  <a:cubicBezTo>
                    <a:pt x="15818" y="170"/>
                    <a:pt x="15613" y="0"/>
                    <a:pt x="15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117"/>
          <p:cNvGrpSpPr/>
          <p:nvPr/>
        </p:nvGrpSpPr>
        <p:grpSpPr>
          <a:xfrm>
            <a:off x="3470463" y="3496975"/>
            <a:ext cx="450525" cy="290625"/>
            <a:chOff x="3470463" y="3496975"/>
            <a:chExt cx="450525" cy="290625"/>
          </a:xfrm>
        </p:grpSpPr>
        <p:sp>
          <p:nvSpPr>
            <p:cNvPr id="1976" name="Google Shape;1976;p117"/>
            <p:cNvSpPr/>
            <p:nvPr/>
          </p:nvSpPr>
          <p:spPr>
            <a:xfrm>
              <a:off x="3470463" y="3496975"/>
              <a:ext cx="450525" cy="210375"/>
            </a:xfrm>
            <a:custGeom>
              <a:avLst/>
              <a:gdLst/>
              <a:ahLst/>
              <a:cxnLst/>
              <a:rect l="l" t="t" r="r" b="b"/>
              <a:pathLst>
                <a:path w="18021" h="8415" extrusionOk="0">
                  <a:moveTo>
                    <a:pt x="3406" y="0"/>
                  </a:moveTo>
                  <a:cubicBezTo>
                    <a:pt x="2540" y="0"/>
                    <a:pt x="1680" y="369"/>
                    <a:pt x="1080" y="1089"/>
                  </a:cubicBezTo>
                  <a:cubicBezTo>
                    <a:pt x="0" y="2373"/>
                    <a:pt x="170" y="4282"/>
                    <a:pt x="1455" y="5362"/>
                  </a:cubicBezTo>
                  <a:lnTo>
                    <a:pt x="4952" y="8297"/>
                  </a:lnTo>
                  <a:cubicBezTo>
                    <a:pt x="5046" y="8376"/>
                    <a:pt x="5161" y="8415"/>
                    <a:pt x="5274" y="8415"/>
                  </a:cubicBezTo>
                  <a:cubicBezTo>
                    <a:pt x="5416" y="8415"/>
                    <a:pt x="5557" y="8354"/>
                    <a:pt x="5656" y="8234"/>
                  </a:cubicBezTo>
                  <a:lnTo>
                    <a:pt x="8913" y="4354"/>
                  </a:lnTo>
                  <a:cubicBezTo>
                    <a:pt x="8957" y="4300"/>
                    <a:pt x="8993" y="4238"/>
                    <a:pt x="9011" y="4175"/>
                  </a:cubicBezTo>
                  <a:cubicBezTo>
                    <a:pt x="9028" y="4238"/>
                    <a:pt x="9064" y="4300"/>
                    <a:pt x="9109" y="4354"/>
                  </a:cubicBezTo>
                  <a:lnTo>
                    <a:pt x="12365" y="8234"/>
                  </a:lnTo>
                  <a:cubicBezTo>
                    <a:pt x="12464" y="8354"/>
                    <a:pt x="12608" y="8415"/>
                    <a:pt x="12753" y="8415"/>
                  </a:cubicBezTo>
                  <a:cubicBezTo>
                    <a:pt x="12868" y="8415"/>
                    <a:pt x="12984" y="8376"/>
                    <a:pt x="13079" y="8297"/>
                  </a:cubicBezTo>
                  <a:lnTo>
                    <a:pt x="16567" y="5362"/>
                  </a:lnTo>
                  <a:cubicBezTo>
                    <a:pt x="17851" y="4282"/>
                    <a:pt x="18021" y="2373"/>
                    <a:pt x="16941" y="1089"/>
                  </a:cubicBezTo>
                  <a:cubicBezTo>
                    <a:pt x="16340" y="373"/>
                    <a:pt x="15478" y="3"/>
                    <a:pt x="14610" y="3"/>
                  </a:cubicBezTo>
                  <a:cubicBezTo>
                    <a:pt x="13921" y="3"/>
                    <a:pt x="13228" y="236"/>
                    <a:pt x="12659" y="714"/>
                  </a:cubicBezTo>
                  <a:lnTo>
                    <a:pt x="9171" y="3640"/>
                  </a:lnTo>
                  <a:cubicBezTo>
                    <a:pt x="9091" y="3703"/>
                    <a:pt x="9037" y="3792"/>
                    <a:pt x="9011" y="3881"/>
                  </a:cubicBezTo>
                  <a:cubicBezTo>
                    <a:pt x="8984" y="3792"/>
                    <a:pt x="8930" y="3703"/>
                    <a:pt x="8850" y="3640"/>
                  </a:cubicBezTo>
                  <a:lnTo>
                    <a:pt x="5362" y="714"/>
                  </a:lnTo>
                  <a:cubicBezTo>
                    <a:pt x="4792" y="235"/>
                    <a:pt x="4097" y="0"/>
                    <a:pt x="3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17"/>
            <p:cNvSpPr/>
            <p:nvPr/>
          </p:nvSpPr>
          <p:spPr>
            <a:xfrm>
              <a:off x="3632388" y="3711525"/>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17"/>
            <p:cNvSpPr/>
            <p:nvPr/>
          </p:nvSpPr>
          <p:spPr>
            <a:xfrm>
              <a:off x="3683013" y="3711525"/>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17"/>
            <p:cNvSpPr/>
            <p:nvPr/>
          </p:nvSpPr>
          <p:spPr>
            <a:xfrm>
              <a:off x="3733638" y="3711525"/>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17"/>
            <p:cNvSpPr/>
            <p:nvPr/>
          </p:nvSpPr>
          <p:spPr>
            <a:xfrm>
              <a:off x="3683013" y="3660900"/>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17"/>
            <p:cNvSpPr/>
            <p:nvPr/>
          </p:nvSpPr>
          <p:spPr>
            <a:xfrm>
              <a:off x="3607163" y="3762150"/>
              <a:ext cx="25250" cy="25450"/>
            </a:xfrm>
            <a:custGeom>
              <a:avLst/>
              <a:gdLst/>
              <a:ahLst/>
              <a:cxnLst/>
              <a:rect l="l" t="t" r="r" b="b"/>
              <a:pathLst>
                <a:path w="1010" h="1018" extrusionOk="0">
                  <a:moveTo>
                    <a:pt x="509" y="0"/>
                  </a:moveTo>
                  <a:cubicBezTo>
                    <a:pt x="224" y="0"/>
                    <a:pt x="1" y="232"/>
                    <a:pt x="1" y="509"/>
                  </a:cubicBezTo>
                  <a:cubicBezTo>
                    <a:pt x="1" y="785"/>
                    <a:pt x="224" y="1017"/>
                    <a:pt x="509" y="1017"/>
                  </a:cubicBezTo>
                  <a:cubicBezTo>
                    <a:pt x="786" y="1017"/>
                    <a:pt x="1009" y="785"/>
                    <a:pt x="1009" y="509"/>
                  </a:cubicBezTo>
                  <a:cubicBezTo>
                    <a:pt x="1009" y="232"/>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17"/>
            <p:cNvSpPr/>
            <p:nvPr/>
          </p:nvSpPr>
          <p:spPr>
            <a:xfrm>
              <a:off x="3657813" y="37621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17"/>
            <p:cNvSpPr/>
            <p:nvPr/>
          </p:nvSpPr>
          <p:spPr>
            <a:xfrm>
              <a:off x="3708438" y="37621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17"/>
            <p:cNvSpPr/>
            <p:nvPr/>
          </p:nvSpPr>
          <p:spPr>
            <a:xfrm>
              <a:off x="3759063" y="37621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5" name="Google Shape;1985;p117"/>
          <p:cNvGrpSpPr/>
          <p:nvPr/>
        </p:nvGrpSpPr>
        <p:grpSpPr>
          <a:xfrm>
            <a:off x="4053013" y="3426325"/>
            <a:ext cx="451650" cy="431925"/>
            <a:chOff x="4053013" y="3426325"/>
            <a:chExt cx="451650" cy="431925"/>
          </a:xfrm>
        </p:grpSpPr>
        <p:sp>
          <p:nvSpPr>
            <p:cNvPr id="1986" name="Google Shape;1986;p117"/>
            <p:cNvSpPr/>
            <p:nvPr/>
          </p:nvSpPr>
          <p:spPr>
            <a:xfrm>
              <a:off x="4053013" y="3642150"/>
              <a:ext cx="225725" cy="216100"/>
            </a:xfrm>
            <a:custGeom>
              <a:avLst/>
              <a:gdLst/>
              <a:ahLst/>
              <a:cxnLst/>
              <a:rect l="l" t="t" r="r" b="b"/>
              <a:pathLst>
                <a:path w="9029" h="8644" extrusionOk="0">
                  <a:moveTo>
                    <a:pt x="3310" y="1"/>
                  </a:moveTo>
                  <a:cubicBezTo>
                    <a:pt x="2355" y="955"/>
                    <a:pt x="1677" y="1633"/>
                    <a:pt x="1579" y="1741"/>
                  </a:cubicBezTo>
                  <a:cubicBezTo>
                    <a:pt x="0" y="3320"/>
                    <a:pt x="0" y="5880"/>
                    <a:pt x="1579" y="7459"/>
                  </a:cubicBezTo>
                  <a:cubicBezTo>
                    <a:pt x="2369" y="8248"/>
                    <a:pt x="3404" y="8643"/>
                    <a:pt x="4438" y="8643"/>
                  </a:cubicBezTo>
                  <a:cubicBezTo>
                    <a:pt x="5473" y="8643"/>
                    <a:pt x="6508" y="8248"/>
                    <a:pt x="7298" y="7459"/>
                  </a:cubicBezTo>
                  <a:cubicBezTo>
                    <a:pt x="7672" y="7093"/>
                    <a:pt x="8288" y="6469"/>
                    <a:pt x="9028" y="5728"/>
                  </a:cubicBezTo>
                  <a:lnTo>
                    <a:pt x="3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17"/>
            <p:cNvSpPr/>
            <p:nvPr/>
          </p:nvSpPr>
          <p:spPr>
            <a:xfrm>
              <a:off x="4278938" y="3426325"/>
              <a:ext cx="225725" cy="215850"/>
            </a:xfrm>
            <a:custGeom>
              <a:avLst/>
              <a:gdLst/>
              <a:ahLst/>
              <a:cxnLst/>
              <a:rect l="l" t="t" r="r" b="b"/>
              <a:pathLst>
                <a:path w="9029" h="8634" extrusionOk="0">
                  <a:moveTo>
                    <a:pt x="4590" y="1"/>
                  </a:moveTo>
                  <a:cubicBezTo>
                    <a:pt x="3555" y="1"/>
                    <a:pt x="2520" y="395"/>
                    <a:pt x="1731" y="1185"/>
                  </a:cubicBezTo>
                  <a:cubicBezTo>
                    <a:pt x="1588" y="1319"/>
                    <a:pt x="919" y="1997"/>
                    <a:pt x="0" y="2916"/>
                  </a:cubicBezTo>
                  <a:lnTo>
                    <a:pt x="5719" y="8634"/>
                  </a:lnTo>
                  <a:lnTo>
                    <a:pt x="7449" y="6903"/>
                  </a:lnTo>
                  <a:cubicBezTo>
                    <a:pt x="9028" y="5324"/>
                    <a:pt x="9028" y="2764"/>
                    <a:pt x="7449" y="1185"/>
                  </a:cubicBezTo>
                  <a:cubicBezTo>
                    <a:pt x="6660" y="395"/>
                    <a:pt x="5625" y="1"/>
                    <a:pt x="4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17"/>
            <p:cNvSpPr/>
            <p:nvPr/>
          </p:nvSpPr>
          <p:spPr>
            <a:xfrm>
              <a:off x="4153588" y="3517050"/>
              <a:ext cx="250475" cy="250475"/>
            </a:xfrm>
            <a:custGeom>
              <a:avLst/>
              <a:gdLst/>
              <a:ahLst/>
              <a:cxnLst/>
              <a:rect l="l" t="t" r="r" b="b"/>
              <a:pathLst>
                <a:path w="10019" h="10019" extrusionOk="0">
                  <a:moveTo>
                    <a:pt x="5015" y="2369"/>
                  </a:moveTo>
                  <a:cubicBezTo>
                    <a:pt x="5146" y="2369"/>
                    <a:pt x="5277" y="2418"/>
                    <a:pt x="5380" y="2516"/>
                  </a:cubicBezTo>
                  <a:cubicBezTo>
                    <a:pt x="5576" y="2712"/>
                    <a:pt x="5576" y="3033"/>
                    <a:pt x="5380" y="3230"/>
                  </a:cubicBezTo>
                  <a:cubicBezTo>
                    <a:pt x="5277" y="3328"/>
                    <a:pt x="5146" y="3377"/>
                    <a:pt x="5015" y="3377"/>
                  </a:cubicBezTo>
                  <a:cubicBezTo>
                    <a:pt x="4885" y="3377"/>
                    <a:pt x="4755" y="3328"/>
                    <a:pt x="4657" y="3230"/>
                  </a:cubicBezTo>
                  <a:cubicBezTo>
                    <a:pt x="4461" y="3033"/>
                    <a:pt x="4461" y="2712"/>
                    <a:pt x="4657" y="2516"/>
                  </a:cubicBezTo>
                  <a:cubicBezTo>
                    <a:pt x="4755" y="2418"/>
                    <a:pt x="4885" y="2369"/>
                    <a:pt x="5015" y="2369"/>
                  </a:cubicBezTo>
                  <a:close/>
                  <a:moveTo>
                    <a:pt x="2864" y="4519"/>
                  </a:moveTo>
                  <a:cubicBezTo>
                    <a:pt x="2994" y="4519"/>
                    <a:pt x="3123" y="4568"/>
                    <a:pt x="3221" y="4666"/>
                  </a:cubicBezTo>
                  <a:cubicBezTo>
                    <a:pt x="3417" y="4862"/>
                    <a:pt x="3417" y="5183"/>
                    <a:pt x="3221" y="5380"/>
                  </a:cubicBezTo>
                  <a:cubicBezTo>
                    <a:pt x="3123" y="5478"/>
                    <a:pt x="2994" y="5527"/>
                    <a:pt x="2864" y="5527"/>
                  </a:cubicBezTo>
                  <a:cubicBezTo>
                    <a:pt x="2735" y="5527"/>
                    <a:pt x="2606" y="5478"/>
                    <a:pt x="2507" y="5380"/>
                  </a:cubicBezTo>
                  <a:cubicBezTo>
                    <a:pt x="2311" y="5183"/>
                    <a:pt x="2311" y="4862"/>
                    <a:pt x="2507" y="4666"/>
                  </a:cubicBezTo>
                  <a:cubicBezTo>
                    <a:pt x="2606" y="4568"/>
                    <a:pt x="2735" y="4519"/>
                    <a:pt x="2864" y="4519"/>
                  </a:cubicBezTo>
                  <a:close/>
                  <a:moveTo>
                    <a:pt x="4996" y="4519"/>
                  </a:moveTo>
                  <a:cubicBezTo>
                    <a:pt x="5126" y="4519"/>
                    <a:pt x="5255" y="4568"/>
                    <a:pt x="5353" y="4666"/>
                  </a:cubicBezTo>
                  <a:cubicBezTo>
                    <a:pt x="5549" y="4862"/>
                    <a:pt x="5549" y="5183"/>
                    <a:pt x="5353" y="5380"/>
                  </a:cubicBezTo>
                  <a:cubicBezTo>
                    <a:pt x="5255" y="5478"/>
                    <a:pt x="5126" y="5527"/>
                    <a:pt x="4996" y="5527"/>
                  </a:cubicBezTo>
                  <a:cubicBezTo>
                    <a:pt x="4867" y="5527"/>
                    <a:pt x="4738" y="5478"/>
                    <a:pt x="4640" y="5380"/>
                  </a:cubicBezTo>
                  <a:cubicBezTo>
                    <a:pt x="4443" y="5183"/>
                    <a:pt x="4443" y="4862"/>
                    <a:pt x="4640" y="4666"/>
                  </a:cubicBezTo>
                  <a:cubicBezTo>
                    <a:pt x="4738" y="4568"/>
                    <a:pt x="4867" y="4519"/>
                    <a:pt x="4996" y="4519"/>
                  </a:cubicBezTo>
                  <a:close/>
                  <a:moveTo>
                    <a:pt x="7164" y="4510"/>
                  </a:moveTo>
                  <a:cubicBezTo>
                    <a:pt x="7294" y="4510"/>
                    <a:pt x="7423" y="4559"/>
                    <a:pt x="7521" y="4657"/>
                  </a:cubicBezTo>
                  <a:cubicBezTo>
                    <a:pt x="7717" y="4862"/>
                    <a:pt x="7717" y="5174"/>
                    <a:pt x="7521" y="5380"/>
                  </a:cubicBezTo>
                  <a:cubicBezTo>
                    <a:pt x="7423" y="5478"/>
                    <a:pt x="7294" y="5527"/>
                    <a:pt x="7164" y="5527"/>
                  </a:cubicBezTo>
                  <a:cubicBezTo>
                    <a:pt x="7035" y="5527"/>
                    <a:pt x="6905" y="5478"/>
                    <a:pt x="6807" y="5380"/>
                  </a:cubicBezTo>
                  <a:cubicBezTo>
                    <a:pt x="6611" y="5174"/>
                    <a:pt x="6611" y="4862"/>
                    <a:pt x="6807" y="4657"/>
                  </a:cubicBezTo>
                  <a:cubicBezTo>
                    <a:pt x="6905" y="4559"/>
                    <a:pt x="7035" y="4510"/>
                    <a:pt x="7164" y="4510"/>
                  </a:cubicBezTo>
                  <a:close/>
                  <a:moveTo>
                    <a:pt x="5014" y="6660"/>
                  </a:moveTo>
                  <a:cubicBezTo>
                    <a:pt x="5144" y="6660"/>
                    <a:pt x="5273" y="6709"/>
                    <a:pt x="5371" y="6807"/>
                  </a:cubicBezTo>
                  <a:cubicBezTo>
                    <a:pt x="5576" y="7003"/>
                    <a:pt x="5576" y="7324"/>
                    <a:pt x="5371" y="7530"/>
                  </a:cubicBezTo>
                  <a:cubicBezTo>
                    <a:pt x="5273" y="7628"/>
                    <a:pt x="5144" y="7677"/>
                    <a:pt x="5014" y="7677"/>
                  </a:cubicBezTo>
                  <a:cubicBezTo>
                    <a:pt x="4885" y="7677"/>
                    <a:pt x="4755" y="7628"/>
                    <a:pt x="4657" y="7530"/>
                  </a:cubicBezTo>
                  <a:cubicBezTo>
                    <a:pt x="4461" y="7324"/>
                    <a:pt x="4461" y="7003"/>
                    <a:pt x="4657" y="6807"/>
                  </a:cubicBezTo>
                  <a:cubicBezTo>
                    <a:pt x="4755" y="6709"/>
                    <a:pt x="4885" y="6660"/>
                    <a:pt x="5014" y="6660"/>
                  </a:cubicBezTo>
                  <a:close/>
                  <a:moveTo>
                    <a:pt x="4292" y="0"/>
                  </a:moveTo>
                  <a:cubicBezTo>
                    <a:pt x="2962" y="1329"/>
                    <a:pt x="1330" y="2962"/>
                    <a:pt x="1" y="4291"/>
                  </a:cubicBezTo>
                  <a:lnTo>
                    <a:pt x="5728" y="10019"/>
                  </a:lnTo>
                  <a:cubicBezTo>
                    <a:pt x="7075" y="8663"/>
                    <a:pt x="8690" y="7048"/>
                    <a:pt x="10019" y="5728"/>
                  </a:cubicBezTo>
                  <a:lnTo>
                    <a:pt x="4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17"/>
          <p:cNvGrpSpPr/>
          <p:nvPr/>
        </p:nvGrpSpPr>
        <p:grpSpPr>
          <a:xfrm>
            <a:off x="4697338" y="3426275"/>
            <a:ext cx="329200" cy="432025"/>
            <a:chOff x="4697338" y="3426275"/>
            <a:chExt cx="329200" cy="432025"/>
          </a:xfrm>
        </p:grpSpPr>
        <p:sp>
          <p:nvSpPr>
            <p:cNvPr id="1990" name="Google Shape;1990;p117"/>
            <p:cNvSpPr/>
            <p:nvPr/>
          </p:nvSpPr>
          <p:spPr>
            <a:xfrm>
              <a:off x="4809063" y="3641500"/>
              <a:ext cx="105525" cy="101275"/>
            </a:xfrm>
            <a:custGeom>
              <a:avLst/>
              <a:gdLst/>
              <a:ahLst/>
              <a:cxnLst/>
              <a:rect l="l" t="t" r="r" b="b"/>
              <a:pathLst>
                <a:path w="4221" h="4051" extrusionOk="0">
                  <a:moveTo>
                    <a:pt x="1089" y="0"/>
                  </a:moveTo>
                  <a:cubicBezTo>
                    <a:pt x="455" y="0"/>
                    <a:pt x="1" y="598"/>
                    <a:pt x="161" y="1205"/>
                  </a:cubicBezTo>
                  <a:cubicBezTo>
                    <a:pt x="331" y="1793"/>
                    <a:pt x="777" y="1936"/>
                    <a:pt x="777" y="3506"/>
                  </a:cubicBezTo>
                  <a:cubicBezTo>
                    <a:pt x="777" y="3756"/>
                    <a:pt x="919" y="3961"/>
                    <a:pt x="1133" y="4050"/>
                  </a:cubicBezTo>
                  <a:lnTo>
                    <a:pt x="1678" y="3167"/>
                  </a:lnTo>
                  <a:cubicBezTo>
                    <a:pt x="1776" y="3010"/>
                    <a:pt x="1943" y="2930"/>
                    <a:pt x="2111" y="2930"/>
                  </a:cubicBezTo>
                  <a:cubicBezTo>
                    <a:pt x="2276" y="2930"/>
                    <a:pt x="2441" y="3008"/>
                    <a:pt x="2543" y="3167"/>
                  </a:cubicBezTo>
                  <a:lnTo>
                    <a:pt x="3087" y="4050"/>
                  </a:lnTo>
                  <a:cubicBezTo>
                    <a:pt x="3301" y="3961"/>
                    <a:pt x="3444" y="3756"/>
                    <a:pt x="3444" y="3506"/>
                  </a:cubicBezTo>
                  <a:cubicBezTo>
                    <a:pt x="3444" y="1936"/>
                    <a:pt x="3890" y="1793"/>
                    <a:pt x="4051" y="1205"/>
                  </a:cubicBezTo>
                  <a:cubicBezTo>
                    <a:pt x="4220" y="598"/>
                    <a:pt x="3765" y="0"/>
                    <a:pt x="3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17"/>
            <p:cNvSpPr/>
            <p:nvPr/>
          </p:nvSpPr>
          <p:spPr>
            <a:xfrm>
              <a:off x="4798588" y="3426275"/>
              <a:ext cx="127375" cy="77625"/>
            </a:xfrm>
            <a:custGeom>
              <a:avLst/>
              <a:gdLst/>
              <a:ahLst/>
              <a:cxnLst/>
              <a:rect l="l" t="t" r="r" b="b"/>
              <a:pathLst>
                <a:path w="5095" h="3105" extrusionOk="0">
                  <a:moveTo>
                    <a:pt x="500" y="0"/>
                  </a:moveTo>
                  <a:cubicBezTo>
                    <a:pt x="223" y="0"/>
                    <a:pt x="0" y="223"/>
                    <a:pt x="0" y="500"/>
                  </a:cubicBezTo>
                  <a:lnTo>
                    <a:pt x="0" y="3105"/>
                  </a:lnTo>
                  <a:lnTo>
                    <a:pt x="5094" y="3105"/>
                  </a:lnTo>
                  <a:lnTo>
                    <a:pt x="5094" y="500"/>
                  </a:lnTo>
                  <a:cubicBezTo>
                    <a:pt x="5094" y="223"/>
                    <a:pt x="4871" y="0"/>
                    <a:pt x="4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17"/>
            <p:cNvSpPr/>
            <p:nvPr/>
          </p:nvSpPr>
          <p:spPr>
            <a:xfrm>
              <a:off x="4697338" y="3529075"/>
              <a:ext cx="329200" cy="329225"/>
            </a:xfrm>
            <a:custGeom>
              <a:avLst/>
              <a:gdLst/>
              <a:ahLst/>
              <a:cxnLst/>
              <a:rect l="l" t="t" r="r" b="b"/>
              <a:pathLst>
                <a:path w="13168" h="13169" extrusionOk="0">
                  <a:moveTo>
                    <a:pt x="7601" y="3480"/>
                  </a:moveTo>
                  <a:cubicBezTo>
                    <a:pt x="8903" y="3480"/>
                    <a:pt x="9849" y="4720"/>
                    <a:pt x="9501" y="5969"/>
                  </a:cubicBezTo>
                  <a:cubicBezTo>
                    <a:pt x="9260" y="6826"/>
                    <a:pt x="8930" y="6674"/>
                    <a:pt x="8930" y="8012"/>
                  </a:cubicBezTo>
                  <a:cubicBezTo>
                    <a:pt x="8930" y="8896"/>
                    <a:pt x="8198" y="9620"/>
                    <a:pt x="7306" y="9620"/>
                  </a:cubicBezTo>
                  <a:cubicBezTo>
                    <a:pt x="7279" y="9620"/>
                    <a:pt x="7253" y="9619"/>
                    <a:pt x="7226" y="9618"/>
                  </a:cubicBezTo>
                  <a:cubicBezTo>
                    <a:pt x="7101" y="9609"/>
                    <a:pt x="6985" y="9538"/>
                    <a:pt x="6914" y="9430"/>
                  </a:cubicBezTo>
                  <a:lnTo>
                    <a:pt x="6575" y="8895"/>
                  </a:lnTo>
                  <a:lnTo>
                    <a:pt x="6245" y="9430"/>
                  </a:lnTo>
                  <a:cubicBezTo>
                    <a:pt x="6173" y="9538"/>
                    <a:pt x="6057" y="9609"/>
                    <a:pt x="5933" y="9618"/>
                  </a:cubicBezTo>
                  <a:cubicBezTo>
                    <a:pt x="5906" y="9619"/>
                    <a:pt x="5879" y="9620"/>
                    <a:pt x="5853" y="9620"/>
                  </a:cubicBezTo>
                  <a:cubicBezTo>
                    <a:pt x="4961" y="9620"/>
                    <a:pt x="4229" y="8896"/>
                    <a:pt x="4229" y="8012"/>
                  </a:cubicBezTo>
                  <a:cubicBezTo>
                    <a:pt x="4229" y="6674"/>
                    <a:pt x="3890" y="6817"/>
                    <a:pt x="3658" y="5969"/>
                  </a:cubicBezTo>
                  <a:cubicBezTo>
                    <a:pt x="3310" y="4720"/>
                    <a:pt x="4255" y="3480"/>
                    <a:pt x="5558" y="3480"/>
                  </a:cubicBezTo>
                  <a:close/>
                  <a:moveTo>
                    <a:pt x="3542" y="1"/>
                  </a:moveTo>
                  <a:cubicBezTo>
                    <a:pt x="1588" y="1"/>
                    <a:pt x="0" y="1589"/>
                    <a:pt x="0" y="3543"/>
                  </a:cubicBezTo>
                  <a:cubicBezTo>
                    <a:pt x="0" y="3676"/>
                    <a:pt x="54" y="3810"/>
                    <a:pt x="143" y="3908"/>
                  </a:cubicBezTo>
                  <a:lnTo>
                    <a:pt x="1008" y="4774"/>
                  </a:lnTo>
                  <a:lnTo>
                    <a:pt x="1008" y="8405"/>
                  </a:lnTo>
                  <a:lnTo>
                    <a:pt x="143" y="9270"/>
                  </a:lnTo>
                  <a:cubicBezTo>
                    <a:pt x="54" y="9359"/>
                    <a:pt x="0" y="9493"/>
                    <a:pt x="0" y="9627"/>
                  </a:cubicBezTo>
                  <a:cubicBezTo>
                    <a:pt x="0" y="11580"/>
                    <a:pt x="1588" y="13168"/>
                    <a:pt x="3542" y="13168"/>
                  </a:cubicBezTo>
                  <a:lnTo>
                    <a:pt x="9617" y="13168"/>
                  </a:lnTo>
                  <a:cubicBezTo>
                    <a:pt x="11571" y="13168"/>
                    <a:pt x="13168" y="11580"/>
                    <a:pt x="13168" y="9627"/>
                  </a:cubicBezTo>
                  <a:cubicBezTo>
                    <a:pt x="13168" y="9493"/>
                    <a:pt x="13114" y="9359"/>
                    <a:pt x="13016" y="9261"/>
                  </a:cubicBezTo>
                  <a:lnTo>
                    <a:pt x="12151" y="8405"/>
                  </a:lnTo>
                  <a:lnTo>
                    <a:pt x="12151" y="4774"/>
                  </a:lnTo>
                  <a:lnTo>
                    <a:pt x="13016" y="3908"/>
                  </a:lnTo>
                  <a:cubicBezTo>
                    <a:pt x="13114" y="3810"/>
                    <a:pt x="13168" y="3685"/>
                    <a:pt x="13168" y="3552"/>
                  </a:cubicBezTo>
                  <a:cubicBezTo>
                    <a:pt x="13168" y="1598"/>
                    <a:pt x="11571" y="1"/>
                    <a:pt x="9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17"/>
          <p:cNvGrpSpPr/>
          <p:nvPr/>
        </p:nvGrpSpPr>
        <p:grpSpPr>
          <a:xfrm>
            <a:off x="5227013" y="3426275"/>
            <a:ext cx="436275" cy="432025"/>
            <a:chOff x="5227013" y="3426275"/>
            <a:chExt cx="436275" cy="432025"/>
          </a:xfrm>
        </p:grpSpPr>
        <p:sp>
          <p:nvSpPr>
            <p:cNvPr id="1994" name="Google Shape;1994;p117"/>
            <p:cNvSpPr/>
            <p:nvPr/>
          </p:nvSpPr>
          <p:spPr>
            <a:xfrm>
              <a:off x="5227913" y="3832850"/>
              <a:ext cx="433575" cy="25450"/>
            </a:xfrm>
            <a:custGeom>
              <a:avLst/>
              <a:gdLst/>
              <a:ahLst/>
              <a:cxnLst/>
              <a:rect l="l" t="t" r="r" b="b"/>
              <a:pathLst>
                <a:path w="17343" h="1018" extrusionOk="0">
                  <a:moveTo>
                    <a:pt x="553" y="0"/>
                  </a:moveTo>
                  <a:cubicBezTo>
                    <a:pt x="295" y="0"/>
                    <a:pt x="63" y="197"/>
                    <a:pt x="36" y="455"/>
                  </a:cubicBezTo>
                  <a:cubicBezTo>
                    <a:pt x="0" y="759"/>
                    <a:pt x="241" y="1017"/>
                    <a:pt x="544" y="1017"/>
                  </a:cubicBezTo>
                  <a:lnTo>
                    <a:pt x="16799" y="1017"/>
                  </a:lnTo>
                  <a:cubicBezTo>
                    <a:pt x="17057" y="1017"/>
                    <a:pt x="17280" y="830"/>
                    <a:pt x="17316" y="571"/>
                  </a:cubicBezTo>
                  <a:cubicBezTo>
                    <a:pt x="17343" y="259"/>
                    <a:pt x="17111" y="0"/>
                    <a:pt x="16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17"/>
            <p:cNvSpPr/>
            <p:nvPr/>
          </p:nvSpPr>
          <p:spPr>
            <a:xfrm>
              <a:off x="5407213" y="3502100"/>
              <a:ext cx="75850" cy="76075"/>
            </a:xfrm>
            <a:custGeom>
              <a:avLst/>
              <a:gdLst/>
              <a:ahLst/>
              <a:cxnLst/>
              <a:rect l="l" t="t" r="r" b="b"/>
              <a:pathLst>
                <a:path w="3034" h="3043" extrusionOk="0">
                  <a:moveTo>
                    <a:pt x="1009" y="1"/>
                  </a:moveTo>
                  <a:lnTo>
                    <a:pt x="1009" y="509"/>
                  </a:lnTo>
                  <a:cubicBezTo>
                    <a:pt x="1009" y="786"/>
                    <a:pt x="786" y="1018"/>
                    <a:pt x="500" y="1018"/>
                  </a:cubicBezTo>
                  <a:lnTo>
                    <a:pt x="1" y="1018"/>
                  </a:lnTo>
                  <a:lnTo>
                    <a:pt x="1" y="2026"/>
                  </a:lnTo>
                  <a:lnTo>
                    <a:pt x="500" y="2026"/>
                  </a:lnTo>
                  <a:cubicBezTo>
                    <a:pt x="786" y="2026"/>
                    <a:pt x="1009" y="2258"/>
                    <a:pt x="1009" y="2534"/>
                  </a:cubicBezTo>
                  <a:lnTo>
                    <a:pt x="1009" y="3043"/>
                  </a:lnTo>
                  <a:lnTo>
                    <a:pt x="2026" y="3043"/>
                  </a:lnTo>
                  <a:lnTo>
                    <a:pt x="2026" y="2534"/>
                  </a:lnTo>
                  <a:cubicBezTo>
                    <a:pt x="2026" y="2258"/>
                    <a:pt x="2249" y="2026"/>
                    <a:pt x="2525" y="2026"/>
                  </a:cubicBezTo>
                  <a:lnTo>
                    <a:pt x="3034" y="2026"/>
                  </a:lnTo>
                  <a:lnTo>
                    <a:pt x="3034" y="1018"/>
                  </a:lnTo>
                  <a:lnTo>
                    <a:pt x="2525" y="1018"/>
                  </a:lnTo>
                  <a:cubicBezTo>
                    <a:pt x="2249" y="1018"/>
                    <a:pt x="2026" y="786"/>
                    <a:pt x="2026" y="509"/>
                  </a:cubicBezTo>
                  <a:lnTo>
                    <a:pt x="20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17"/>
            <p:cNvSpPr/>
            <p:nvPr/>
          </p:nvSpPr>
          <p:spPr>
            <a:xfrm>
              <a:off x="5227013" y="3426275"/>
              <a:ext cx="436275" cy="381400"/>
            </a:xfrm>
            <a:custGeom>
              <a:avLst/>
              <a:gdLst/>
              <a:ahLst/>
              <a:cxnLst/>
              <a:rect l="l" t="t" r="r" b="b"/>
              <a:pathLst>
                <a:path w="17451" h="15256" extrusionOk="0">
                  <a:moveTo>
                    <a:pt x="9733" y="2025"/>
                  </a:moveTo>
                  <a:cubicBezTo>
                    <a:pt x="10019" y="2025"/>
                    <a:pt x="10242" y="2248"/>
                    <a:pt x="10242" y="2525"/>
                  </a:cubicBezTo>
                  <a:lnTo>
                    <a:pt x="10242" y="3034"/>
                  </a:lnTo>
                  <a:lnTo>
                    <a:pt x="10750" y="3034"/>
                  </a:lnTo>
                  <a:cubicBezTo>
                    <a:pt x="11027" y="3034"/>
                    <a:pt x="11259" y="3265"/>
                    <a:pt x="11259" y="3542"/>
                  </a:cubicBezTo>
                  <a:lnTo>
                    <a:pt x="11259" y="5567"/>
                  </a:lnTo>
                  <a:cubicBezTo>
                    <a:pt x="11259" y="5844"/>
                    <a:pt x="11027" y="6076"/>
                    <a:pt x="10750" y="6076"/>
                  </a:cubicBezTo>
                  <a:lnTo>
                    <a:pt x="10242" y="6076"/>
                  </a:lnTo>
                  <a:lnTo>
                    <a:pt x="10242" y="6584"/>
                  </a:lnTo>
                  <a:cubicBezTo>
                    <a:pt x="10242" y="6861"/>
                    <a:pt x="10019" y="7084"/>
                    <a:pt x="9733" y="7084"/>
                  </a:cubicBezTo>
                  <a:lnTo>
                    <a:pt x="7708" y="7084"/>
                  </a:lnTo>
                  <a:cubicBezTo>
                    <a:pt x="7432" y="7084"/>
                    <a:pt x="7209" y="6861"/>
                    <a:pt x="7209" y="6584"/>
                  </a:cubicBezTo>
                  <a:lnTo>
                    <a:pt x="7209" y="6076"/>
                  </a:lnTo>
                  <a:lnTo>
                    <a:pt x="6700" y="6076"/>
                  </a:lnTo>
                  <a:cubicBezTo>
                    <a:pt x="6415" y="6076"/>
                    <a:pt x="6192" y="5844"/>
                    <a:pt x="6192" y="5567"/>
                  </a:cubicBezTo>
                  <a:lnTo>
                    <a:pt x="6192" y="3542"/>
                  </a:lnTo>
                  <a:cubicBezTo>
                    <a:pt x="6192" y="3265"/>
                    <a:pt x="6415" y="3034"/>
                    <a:pt x="6700" y="3034"/>
                  </a:cubicBezTo>
                  <a:lnTo>
                    <a:pt x="7209" y="3034"/>
                  </a:lnTo>
                  <a:lnTo>
                    <a:pt x="7209" y="2525"/>
                  </a:lnTo>
                  <a:cubicBezTo>
                    <a:pt x="7209" y="2248"/>
                    <a:pt x="7432" y="2025"/>
                    <a:pt x="7708" y="2025"/>
                  </a:cubicBezTo>
                  <a:close/>
                  <a:moveTo>
                    <a:pt x="589" y="0"/>
                  </a:moveTo>
                  <a:cubicBezTo>
                    <a:pt x="366" y="0"/>
                    <a:pt x="170" y="134"/>
                    <a:pt x="108" y="339"/>
                  </a:cubicBezTo>
                  <a:cubicBezTo>
                    <a:pt x="1" y="687"/>
                    <a:pt x="259" y="1008"/>
                    <a:pt x="589" y="1008"/>
                  </a:cubicBezTo>
                  <a:lnTo>
                    <a:pt x="1098" y="1008"/>
                  </a:lnTo>
                  <a:lnTo>
                    <a:pt x="1098" y="15255"/>
                  </a:lnTo>
                  <a:lnTo>
                    <a:pt x="3150" y="15255"/>
                  </a:lnTo>
                  <a:lnTo>
                    <a:pt x="3150" y="8636"/>
                  </a:lnTo>
                  <a:cubicBezTo>
                    <a:pt x="3150" y="8359"/>
                    <a:pt x="3382" y="8136"/>
                    <a:pt x="3658" y="8136"/>
                  </a:cubicBezTo>
                  <a:lnTo>
                    <a:pt x="13819" y="8136"/>
                  </a:lnTo>
                  <a:cubicBezTo>
                    <a:pt x="14105" y="8136"/>
                    <a:pt x="14328" y="8359"/>
                    <a:pt x="14328" y="8636"/>
                  </a:cubicBezTo>
                  <a:lnTo>
                    <a:pt x="14328" y="13534"/>
                  </a:lnTo>
                  <a:cubicBezTo>
                    <a:pt x="14328" y="13810"/>
                    <a:pt x="14105" y="14042"/>
                    <a:pt x="13819" y="14042"/>
                  </a:cubicBezTo>
                  <a:lnTo>
                    <a:pt x="8217" y="14042"/>
                  </a:lnTo>
                  <a:lnTo>
                    <a:pt x="8217" y="15255"/>
                  </a:lnTo>
                  <a:lnTo>
                    <a:pt x="16353" y="15255"/>
                  </a:lnTo>
                  <a:lnTo>
                    <a:pt x="16353" y="1008"/>
                  </a:lnTo>
                  <a:lnTo>
                    <a:pt x="16861" y="1008"/>
                  </a:lnTo>
                  <a:cubicBezTo>
                    <a:pt x="17075" y="1008"/>
                    <a:pt x="17272" y="875"/>
                    <a:pt x="17343" y="661"/>
                  </a:cubicBezTo>
                  <a:cubicBezTo>
                    <a:pt x="17450" y="313"/>
                    <a:pt x="17191" y="0"/>
                    <a:pt x="16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17"/>
            <p:cNvSpPr/>
            <p:nvPr/>
          </p:nvSpPr>
          <p:spPr>
            <a:xfrm>
              <a:off x="5432413" y="3654875"/>
              <a:ext cx="127375" cy="97050"/>
            </a:xfrm>
            <a:custGeom>
              <a:avLst/>
              <a:gdLst/>
              <a:ahLst/>
              <a:cxnLst/>
              <a:rect l="l" t="t" r="r" b="b"/>
              <a:pathLst>
                <a:path w="5095" h="3882" extrusionOk="0">
                  <a:moveTo>
                    <a:pt x="1" y="0"/>
                  </a:moveTo>
                  <a:lnTo>
                    <a:pt x="1" y="3881"/>
                  </a:lnTo>
                  <a:lnTo>
                    <a:pt x="1018" y="3881"/>
                  </a:lnTo>
                  <a:lnTo>
                    <a:pt x="1018" y="3060"/>
                  </a:lnTo>
                  <a:cubicBezTo>
                    <a:pt x="1018" y="2275"/>
                    <a:pt x="1660" y="1562"/>
                    <a:pt x="2445" y="1526"/>
                  </a:cubicBezTo>
                  <a:cubicBezTo>
                    <a:pt x="2477" y="1524"/>
                    <a:pt x="2508" y="1523"/>
                    <a:pt x="2539" y="1523"/>
                  </a:cubicBezTo>
                  <a:cubicBezTo>
                    <a:pt x="3379" y="1523"/>
                    <a:pt x="4051" y="2208"/>
                    <a:pt x="4051" y="3042"/>
                  </a:cubicBezTo>
                  <a:lnTo>
                    <a:pt x="4051" y="3881"/>
                  </a:lnTo>
                  <a:lnTo>
                    <a:pt x="5095" y="3881"/>
                  </a:lnTo>
                  <a:lnTo>
                    <a:pt x="5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17"/>
            <p:cNvSpPr/>
            <p:nvPr/>
          </p:nvSpPr>
          <p:spPr>
            <a:xfrm>
              <a:off x="5331163" y="3654875"/>
              <a:ext cx="76075" cy="152800"/>
            </a:xfrm>
            <a:custGeom>
              <a:avLst/>
              <a:gdLst/>
              <a:ahLst/>
              <a:cxnLst/>
              <a:rect l="l" t="t" r="r" b="b"/>
              <a:pathLst>
                <a:path w="3043" h="6112" extrusionOk="0">
                  <a:moveTo>
                    <a:pt x="1" y="0"/>
                  </a:moveTo>
                  <a:lnTo>
                    <a:pt x="1" y="6111"/>
                  </a:lnTo>
                  <a:lnTo>
                    <a:pt x="3043" y="6111"/>
                  </a:lnTo>
                  <a:lnTo>
                    <a:pt x="3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17"/>
            <p:cNvSpPr/>
            <p:nvPr/>
          </p:nvSpPr>
          <p:spPr>
            <a:xfrm>
              <a:off x="5483038" y="3718125"/>
              <a:ext cx="25450" cy="33800"/>
            </a:xfrm>
            <a:custGeom>
              <a:avLst/>
              <a:gdLst/>
              <a:ahLst/>
              <a:cxnLst/>
              <a:rect l="l" t="t" r="r" b="b"/>
              <a:pathLst>
                <a:path w="1018" h="1352" extrusionOk="0">
                  <a:moveTo>
                    <a:pt x="507" y="0"/>
                  </a:moveTo>
                  <a:cubicBezTo>
                    <a:pt x="487" y="0"/>
                    <a:pt x="467" y="2"/>
                    <a:pt x="447" y="4"/>
                  </a:cubicBezTo>
                  <a:cubicBezTo>
                    <a:pt x="188" y="40"/>
                    <a:pt x="1" y="263"/>
                    <a:pt x="1" y="521"/>
                  </a:cubicBezTo>
                  <a:lnTo>
                    <a:pt x="1" y="1351"/>
                  </a:lnTo>
                  <a:lnTo>
                    <a:pt x="1018" y="1351"/>
                  </a:lnTo>
                  <a:lnTo>
                    <a:pt x="1018" y="512"/>
                  </a:lnTo>
                  <a:cubicBezTo>
                    <a:pt x="1018" y="229"/>
                    <a:pt x="785"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17"/>
          <p:cNvGrpSpPr/>
          <p:nvPr/>
        </p:nvGrpSpPr>
        <p:grpSpPr>
          <a:xfrm>
            <a:off x="5850813" y="3426275"/>
            <a:ext cx="354425" cy="432025"/>
            <a:chOff x="5850813" y="3426275"/>
            <a:chExt cx="354425" cy="432025"/>
          </a:xfrm>
        </p:grpSpPr>
        <p:sp>
          <p:nvSpPr>
            <p:cNvPr id="2001" name="Google Shape;2001;p117"/>
            <p:cNvSpPr/>
            <p:nvPr/>
          </p:nvSpPr>
          <p:spPr>
            <a:xfrm>
              <a:off x="5850813" y="3553625"/>
              <a:ext cx="329000" cy="304675"/>
            </a:xfrm>
            <a:custGeom>
              <a:avLst/>
              <a:gdLst/>
              <a:ahLst/>
              <a:cxnLst/>
              <a:rect l="l" t="t" r="r" b="b"/>
              <a:pathLst>
                <a:path w="13160" h="12187" extrusionOk="0">
                  <a:moveTo>
                    <a:pt x="5060" y="1602"/>
                  </a:moveTo>
                  <a:cubicBezTo>
                    <a:pt x="5191" y="1602"/>
                    <a:pt x="5322" y="1651"/>
                    <a:pt x="5425" y="1749"/>
                  </a:cubicBezTo>
                  <a:lnTo>
                    <a:pt x="6147" y="2480"/>
                  </a:lnTo>
                  <a:cubicBezTo>
                    <a:pt x="7120" y="3444"/>
                    <a:pt x="6424" y="5094"/>
                    <a:pt x="5059" y="5094"/>
                  </a:cubicBezTo>
                  <a:cubicBezTo>
                    <a:pt x="3703" y="5094"/>
                    <a:pt x="3007" y="3444"/>
                    <a:pt x="3980" y="2480"/>
                  </a:cubicBezTo>
                  <a:lnTo>
                    <a:pt x="4702" y="1749"/>
                  </a:lnTo>
                  <a:cubicBezTo>
                    <a:pt x="4800" y="1651"/>
                    <a:pt x="4930" y="1602"/>
                    <a:pt x="5060" y="1602"/>
                  </a:cubicBezTo>
                  <a:close/>
                  <a:moveTo>
                    <a:pt x="1" y="0"/>
                  </a:moveTo>
                  <a:lnTo>
                    <a:pt x="1" y="6548"/>
                  </a:lnTo>
                  <a:cubicBezTo>
                    <a:pt x="1" y="6780"/>
                    <a:pt x="152" y="6977"/>
                    <a:pt x="366" y="7039"/>
                  </a:cubicBezTo>
                  <a:lnTo>
                    <a:pt x="3542" y="7949"/>
                  </a:lnTo>
                  <a:lnTo>
                    <a:pt x="3542" y="8912"/>
                  </a:lnTo>
                  <a:cubicBezTo>
                    <a:pt x="3542" y="9189"/>
                    <a:pt x="3774" y="9421"/>
                    <a:pt x="4051" y="9421"/>
                  </a:cubicBezTo>
                  <a:lnTo>
                    <a:pt x="4559" y="9421"/>
                  </a:lnTo>
                  <a:lnTo>
                    <a:pt x="4559" y="10331"/>
                  </a:lnTo>
                  <a:cubicBezTo>
                    <a:pt x="4559" y="11357"/>
                    <a:pt x="5389" y="12186"/>
                    <a:pt x="6415" y="12186"/>
                  </a:cubicBezTo>
                  <a:lnTo>
                    <a:pt x="11304" y="12186"/>
                  </a:lnTo>
                  <a:cubicBezTo>
                    <a:pt x="12330" y="12186"/>
                    <a:pt x="13159" y="11357"/>
                    <a:pt x="13159" y="10331"/>
                  </a:cubicBezTo>
                  <a:lnTo>
                    <a:pt x="13159" y="4050"/>
                  </a:lnTo>
                  <a:lnTo>
                    <a:pt x="12151" y="4050"/>
                  </a:lnTo>
                  <a:lnTo>
                    <a:pt x="12151" y="10331"/>
                  </a:lnTo>
                  <a:cubicBezTo>
                    <a:pt x="12151" y="10795"/>
                    <a:pt x="11776" y="11169"/>
                    <a:pt x="11304" y="11169"/>
                  </a:cubicBezTo>
                  <a:lnTo>
                    <a:pt x="6415" y="11169"/>
                  </a:lnTo>
                  <a:cubicBezTo>
                    <a:pt x="5951" y="11169"/>
                    <a:pt x="5567" y="10795"/>
                    <a:pt x="5567" y="10331"/>
                  </a:cubicBezTo>
                  <a:lnTo>
                    <a:pt x="5567" y="9421"/>
                  </a:lnTo>
                  <a:lnTo>
                    <a:pt x="6076" y="9421"/>
                  </a:lnTo>
                  <a:cubicBezTo>
                    <a:pt x="6352" y="9421"/>
                    <a:pt x="6584" y="9189"/>
                    <a:pt x="6584" y="8912"/>
                  </a:cubicBezTo>
                  <a:lnTo>
                    <a:pt x="6584" y="7904"/>
                  </a:lnTo>
                  <a:lnTo>
                    <a:pt x="9751" y="7039"/>
                  </a:lnTo>
                  <a:cubicBezTo>
                    <a:pt x="9974" y="6977"/>
                    <a:pt x="10126" y="6780"/>
                    <a:pt x="10126" y="6548"/>
                  </a:cubicBezTo>
                  <a:lnTo>
                    <a:pt x="10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17"/>
            <p:cNvSpPr/>
            <p:nvPr/>
          </p:nvSpPr>
          <p:spPr>
            <a:xfrm>
              <a:off x="6129163" y="3452375"/>
              <a:ext cx="76075" cy="177325"/>
            </a:xfrm>
            <a:custGeom>
              <a:avLst/>
              <a:gdLst/>
              <a:ahLst/>
              <a:cxnLst/>
              <a:rect l="l" t="t" r="r" b="b"/>
              <a:pathLst>
                <a:path w="3043" h="7093" extrusionOk="0">
                  <a:moveTo>
                    <a:pt x="1526" y="0"/>
                  </a:moveTo>
                  <a:cubicBezTo>
                    <a:pt x="1240" y="0"/>
                    <a:pt x="1017" y="223"/>
                    <a:pt x="1017" y="509"/>
                  </a:cubicBezTo>
                  <a:lnTo>
                    <a:pt x="1017" y="2025"/>
                  </a:lnTo>
                  <a:lnTo>
                    <a:pt x="509" y="2025"/>
                  </a:lnTo>
                  <a:cubicBezTo>
                    <a:pt x="232" y="2025"/>
                    <a:pt x="0" y="2248"/>
                    <a:pt x="0" y="2534"/>
                  </a:cubicBezTo>
                  <a:lnTo>
                    <a:pt x="0" y="6584"/>
                  </a:lnTo>
                  <a:cubicBezTo>
                    <a:pt x="0" y="6860"/>
                    <a:pt x="232" y="7092"/>
                    <a:pt x="509" y="7092"/>
                  </a:cubicBezTo>
                  <a:lnTo>
                    <a:pt x="2534" y="7092"/>
                  </a:lnTo>
                  <a:cubicBezTo>
                    <a:pt x="2819" y="7092"/>
                    <a:pt x="3042" y="6860"/>
                    <a:pt x="3042" y="6584"/>
                  </a:cubicBezTo>
                  <a:lnTo>
                    <a:pt x="3042" y="2534"/>
                  </a:lnTo>
                  <a:cubicBezTo>
                    <a:pt x="3042" y="2248"/>
                    <a:pt x="2819" y="2025"/>
                    <a:pt x="2534" y="2025"/>
                  </a:cubicBezTo>
                  <a:lnTo>
                    <a:pt x="2025" y="2025"/>
                  </a:lnTo>
                  <a:lnTo>
                    <a:pt x="2025" y="509"/>
                  </a:lnTo>
                  <a:cubicBezTo>
                    <a:pt x="2025" y="223"/>
                    <a:pt x="1802" y="0"/>
                    <a:pt x="1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17"/>
            <p:cNvSpPr/>
            <p:nvPr/>
          </p:nvSpPr>
          <p:spPr>
            <a:xfrm>
              <a:off x="5850813" y="3426275"/>
              <a:ext cx="253175" cy="102175"/>
            </a:xfrm>
            <a:custGeom>
              <a:avLst/>
              <a:gdLst/>
              <a:ahLst/>
              <a:cxnLst/>
              <a:rect l="l" t="t" r="r" b="b"/>
              <a:pathLst>
                <a:path w="10127" h="4087" extrusionOk="0">
                  <a:moveTo>
                    <a:pt x="5059" y="1722"/>
                  </a:moveTo>
                  <a:cubicBezTo>
                    <a:pt x="5336" y="1722"/>
                    <a:pt x="5567" y="1945"/>
                    <a:pt x="5567" y="2222"/>
                  </a:cubicBezTo>
                  <a:cubicBezTo>
                    <a:pt x="5567" y="2507"/>
                    <a:pt x="5336" y="2730"/>
                    <a:pt x="5059" y="2730"/>
                  </a:cubicBezTo>
                  <a:cubicBezTo>
                    <a:pt x="4782" y="2730"/>
                    <a:pt x="4559" y="2507"/>
                    <a:pt x="4559" y="2222"/>
                  </a:cubicBezTo>
                  <a:cubicBezTo>
                    <a:pt x="4559" y="1945"/>
                    <a:pt x="4782" y="1722"/>
                    <a:pt x="5059" y="1722"/>
                  </a:cubicBezTo>
                  <a:close/>
                  <a:moveTo>
                    <a:pt x="5059" y="0"/>
                  </a:moveTo>
                  <a:cubicBezTo>
                    <a:pt x="3837" y="0"/>
                    <a:pt x="2820" y="866"/>
                    <a:pt x="2579" y="2025"/>
                  </a:cubicBezTo>
                  <a:lnTo>
                    <a:pt x="509" y="2025"/>
                  </a:lnTo>
                  <a:cubicBezTo>
                    <a:pt x="224" y="2025"/>
                    <a:pt x="1" y="2248"/>
                    <a:pt x="1" y="2525"/>
                  </a:cubicBezTo>
                  <a:lnTo>
                    <a:pt x="1" y="4086"/>
                  </a:lnTo>
                  <a:lnTo>
                    <a:pt x="10126" y="4086"/>
                  </a:lnTo>
                  <a:lnTo>
                    <a:pt x="10126" y="2525"/>
                  </a:lnTo>
                  <a:cubicBezTo>
                    <a:pt x="10126" y="2248"/>
                    <a:pt x="9903" y="2025"/>
                    <a:pt x="9618" y="2025"/>
                  </a:cubicBezTo>
                  <a:lnTo>
                    <a:pt x="7539" y="2025"/>
                  </a:lnTo>
                  <a:cubicBezTo>
                    <a:pt x="7307" y="866"/>
                    <a:pt x="6281" y="0"/>
                    <a:pt x="5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17"/>
            <p:cNvSpPr/>
            <p:nvPr/>
          </p:nvSpPr>
          <p:spPr>
            <a:xfrm>
              <a:off x="5963013" y="3624100"/>
              <a:ext cx="28775" cy="31750"/>
            </a:xfrm>
            <a:custGeom>
              <a:avLst/>
              <a:gdLst/>
              <a:ahLst/>
              <a:cxnLst/>
              <a:rect l="l" t="t" r="r" b="b"/>
              <a:pathLst>
                <a:path w="1151" h="1270" extrusionOk="0">
                  <a:moveTo>
                    <a:pt x="571" y="0"/>
                  </a:moveTo>
                  <a:lnTo>
                    <a:pt x="205" y="375"/>
                  </a:lnTo>
                  <a:cubicBezTo>
                    <a:pt x="0" y="580"/>
                    <a:pt x="0" y="910"/>
                    <a:pt x="205" y="1115"/>
                  </a:cubicBezTo>
                  <a:cubicBezTo>
                    <a:pt x="308" y="1218"/>
                    <a:pt x="442" y="1269"/>
                    <a:pt x="575" y="1269"/>
                  </a:cubicBezTo>
                  <a:cubicBezTo>
                    <a:pt x="709" y="1269"/>
                    <a:pt x="843" y="1218"/>
                    <a:pt x="946" y="1115"/>
                  </a:cubicBezTo>
                  <a:cubicBezTo>
                    <a:pt x="1151" y="910"/>
                    <a:pt x="1151" y="580"/>
                    <a:pt x="946" y="375"/>
                  </a:cubicBezTo>
                  <a:lnTo>
                    <a:pt x="5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117"/>
          <p:cNvGrpSpPr/>
          <p:nvPr/>
        </p:nvGrpSpPr>
        <p:grpSpPr>
          <a:xfrm>
            <a:off x="6433813" y="3426275"/>
            <a:ext cx="354400" cy="432025"/>
            <a:chOff x="6433813" y="3426275"/>
            <a:chExt cx="354400" cy="432025"/>
          </a:xfrm>
        </p:grpSpPr>
        <p:sp>
          <p:nvSpPr>
            <p:cNvPr id="2006" name="Google Shape;2006;p117"/>
            <p:cNvSpPr/>
            <p:nvPr/>
          </p:nvSpPr>
          <p:spPr>
            <a:xfrm>
              <a:off x="6653038" y="3743200"/>
              <a:ext cx="51100" cy="25225"/>
            </a:xfrm>
            <a:custGeom>
              <a:avLst/>
              <a:gdLst/>
              <a:ahLst/>
              <a:cxnLst/>
              <a:rect l="l" t="t" r="r" b="b"/>
              <a:pathLst>
                <a:path w="2044" h="1009" extrusionOk="0">
                  <a:moveTo>
                    <a:pt x="1018" y="0"/>
                  </a:moveTo>
                  <a:cubicBezTo>
                    <a:pt x="456" y="0"/>
                    <a:pt x="1" y="223"/>
                    <a:pt x="1" y="509"/>
                  </a:cubicBezTo>
                  <a:cubicBezTo>
                    <a:pt x="1" y="785"/>
                    <a:pt x="456" y="1008"/>
                    <a:pt x="1018" y="1008"/>
                  </a:cubicBezTo>
                  <a:cubicBezTo>
                    <a:pt x="1589" y="1008"/>
                    <a:pt x="2044" y="785"/>
                    <a:pt x="2044" y="509"/>
                  </a:cubicBezTo>
                  <a:cubicBezTo>
                    <a:pt x="2044" y="223"/>
                    <a:pt x="1589"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17"/>
            <p:cNvSpPr/>
            <p:nvPr/>
          </p:nvSpPr>
          <p:spPr>
            <a:xfrm>
              <a:off x="6517888" y="3515250"/>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0" y="1009"/>
                    <a:pt x="2043" y="786"/>
                    <a:pt x="2043" y="509"/>
                  </a:cubicBezTo>
                  <a:cubicBezTo>
                    <a:pt x="2043" y="224"/>
                    <a:pt x="1580"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17"/>
            <p:cNvSpPr/>
            <p:nvPr/>
          </p:nvSpPr>
          <p:spPr>
            <a:xfrm>
              <a:off x="6517888" y="3743200"/>
              <a:ext cx="51100" cy="25225"/>
            </a:xfrm>
            <a:custGeom>
              <a:avLst/>
              <a:gdLst/>
              <a:ahLst/>
              <a:cxnLst/>
              <a:rect l="l" t="t" r="r" b="b"/>
              <a:pathLst>
                <a:path w="2044" h="1009" extrusionOk="0">
                  <a:moveTo>
                    <a:pt x="1018" y="0"/>
                  </a:moveTo>
                  <a:cubicBezTo>
                    <a:pt x="456" y="0"/>
                    <a:pt x="1" y="223"/>
                    <a:pt x="1" y="509"/>
                  </a:cubicBezTo>
                  <a:cubicBezTo>
                    <a:pt x="1" y="785"/>
                    <a:pt x="456" y="1008"/>
                    <a:pt x="1018" y="1008"/>
                  </a:cubicBezTo>
                  <a:cubicBezTo>
                    <a:pt x="1580" y="1008"/>
                    <a:pt x="2043" y="785"/>
                    <a:pt x="2043" y="509"/>
                  </a:cubicBezTo>
                  <a:cubicBezTo>
                    <a:pt x="2043" y="223"/>
                    <a:pt x="1580"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17"/>
            <p:cNvSpPr/>
            <p:nvPr/>
          </p:nvSpPr>
          <p:spPr>
            <a:xfrm>
              <a:off x="6517888" y="3629225"/>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0" y="1009"/>
                    <a:pt x="2043" y="786"/>
                    <a:pt x="2043" y="509"/>
                  </a:cubicBezTo>
                  <a:cubicBezTo>
                    <a:pt x="2043" y="224"/>
                    <a:pt x="1580"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17"/>
            <p:cNvSpPr/>
            <p:nvPr/>
          </p:nvSpPr>
          <p:spPr>
            <a:xfrm>
              <a:off x="6653038" y="3629225"/>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9" y="1009"/>
                    <a:pt x="2044" y="786"/>
                    <a:pt x="2044" y="509"/>
                  </a:cubicBezTo>
                  <a:cubicBezTo>
                    <a:pt x="2044" y="224"/>
                    <a:pt x="1589"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17"/>
            <p:cNvSpPr/>
            <p:nvPr/>
          </p:nvSpPr>
          <p:spPr>
            <a:xfrm>
              <a:off x="6653038" y="3515250"/>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9" y="1009"/>
                    <a:pt x="2044" y="786"/>
                    <a:pt x="2044" y="509"/>
                  </a:cubicBezTo>
                  <a:cubicBezTo>
                    <a:pt x="2044" y="224"/>
                    <a:pt x="1589"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17"/>
            <p:cNvSpPr/>
            <p:nvPr/>
          </p:nvSpPr>
          <p:spPr>
            <a:xfrm>
              <a:off x="6433813" y="3426275"/>
              <a:ext cx="354400" cy="432025"/>
            </a:xfrm>
            <a:custGeom>
              <a:avLst/>
              <a:gdLst/>
              <a:ahLst/>
              <a:cxnLst/>
              <a:rect l="l" t="t" r="r" b="b"/>
              <a:pathLst>
                <a:path w="14176" h="17281" extrusionOk="0">
                  <a:moveTo>
                    <a:pt x="4381" y="2543"/>
                  </a:moveTo>
                  <a:cubicBezTo>
                    <a:pt x="5522" y="2543"/>
                    <a:pt x="6415" y="3212"/>
                    <a:pt x="6415" y="4068"/>
                  </a:cubicBezTo>
                  <a:cubicBezTo>
                    <a:pt x="6415" y="4916"/>
                    <a:pt x="5522" y="5585"/>
                    <a:pt x="4381" y="5585"/>
                  </a:cubicBezTo>
                  <a:cubicBezTo>
                    <a:pt x="3239" y="5585"/>
                    <a:pt x="2347" y="4916"/>
                    <a:pt x="2347" y="4068"/>
                  </a:cubicBezTo>
                  <a:cubicBezTo>
                    <a:pt x="2347" y="3212"/>
                    <a:pt x="3239" y="2543"/>
                    <a:pt x="4381" y="2543"/>
                  </a:cubicBezTo>
                  <a:close/>
                  <a:moveTo>
                    <a:pt x="9787" y="2543"/>
                  </a:moveTo>
                  <a:cubicBezTo>
                    <a:pt x="10929" y="2543"/>
                    <a:pt x="11821" y="3212"/>
                    <a:pt x="11821" y="4068"/>
                  </a:cubicBezTo>
                  <a:cubicBezTo>
                    <a:pt x="11821" y="4916"/>
                    <a:pt x="10929" y="5585"/>
                    <a:pt x="9787" y="5585"/>
                  </a:cubicBezTo>
                  <a:cubicBezTo>
                    <a:pt x="8654" y="5585"/>
                    <a:pt x="7753" y="4916"/>
                    <a:pt x="7753" y="4068"/>
                  </a:cubicBezTo>
                  <a:cubicBezTo>
                    <a:pt x="7753" y="3212"/>
                    <a:pt x="8654" y="2543"/>
                    <a:pt x="9787" y="2543"/>
                  </a:cubicBezTo>
                  <a:close/>
                  <a:moveTo>
                    <a:pt x="4381" y="7102"/>
                  </a:moveTo>
                  <a:cubicBezTo>
                    <a:pt x="5522" y="7102"/>
                    <a:pt x="6415" y="7771"/>
                    <a:pt x="6415" y="8627"/>
                  </a:cubicBezTo>
                  <a:cubicBezTo>
                    <a:pt x="6415" y="9475"/>
                    <a:pt x="5522" y="10144"/>
                    <a:pt x="4381" y="10144"/>
                  </a:cubicBezTo>
                  <a:cubicBezTo>
                    <a:pt x="3239" y="10144"/>
                    <a:pt x="2347" y="9475"/>
                    <a:pt x="2347" y="8627"/>
                  </a:cubicBezTo>
                  <a:cubicBezTo>
                    <a:pt x="2347" y="7771"/>
                    <a:pt x="3239" y="7102"/>
                    <a:pt x="4381" y="7102"/>
                  </a:cubicBezTo>
                  <a:close/>
                  <a:moveTo>
                    <a:pt x="9787" y="7102"/>
                  </a:moveTo>
                  <a:cubicBezTo>
                    <a:pt x="10929" y="7102"/>
                    <a:pt x="11821" y="7771"/>
                    <a:pt x="11821" y="8627"/>
                  </a:cubicBezTo>
                  <a:cubicBezTo>
                    <a:pt x="11821" y="9475"/>
                    <a:pt x="10929" y="10144"/>
                    <a:pt x="9787" y="10144"/>
                  </a:cubicBezTo>
                  <a:cubicBezTo>
                    <a:pt x="8654" y="10144"/>
                    <a:pt x="7753" y="9475"/>
                    <a:pt x="7753" y="8627"/>
                  </a:cubicBezTo>
                  <a:cubicBezTo>
                    <a:pt x="7753" y="7771"/>
                    <a:pt x="8654" y="7102"/>
                    <a:pt x="9787" y="7102"/>
                  </a:cubicBezTo>
                  <a:close/>
                  <a:moveTo>
                    <a:pt x="4381" y="11660"/>
                  </a:moveTo>
                  <a:cubicBezTo>
                    <a:pt x="5522" y="11660"/>
                    <a:pt x="6415" y="12329"/>
                    <a:pt x="6415" y="13186"/>
                  </a:cubicBezTo>
                  <a:cubicBezTo>
                    <a:pt x="6415" y="14033"/>
                    <a:pt x="5522" y="14702"/>
                    <a:pt x="4381" y="14702"/>
                  </a:cubicBezTo>
                  <a:cubicBezTo>
                    <a:pt x="3239" y="14702"/>
                    <a:pt x="2347" y="14033"/>
                    <a:pt x="2347" y="13186"/>
                  </a:cubicBezTo>
                  <a:cubicBezTo>
                    <a:pt x="2347" y="12329"/>
                    <a:pt x="3239" y="11660"/>
                    <a:pt x="4381" y="11660"/>
                  </a:cubicBezTo>
                  <a:close/>
                  <a:moveTo>
                    <a:pt x="9787" y="11660"/>
                  </a:moveTo>
                  <a:cubicBezTo>
                    <a:pt x="10929" y="11660"/>
                    <a:pt x="11821" y="12329"/>
                    <a:pt x="11821" y="13186"/>
                  </a:cubicBezTo>
                  <a:cubicBezTo>
                    <a:pt x="11821" y="14033"/>
                    <a:pt x="10929" y="14702"/>
                    <a:pt x="9787" y="14702"/>
                  </a:cubicBezTo>
                  <a:cubicBezTo>
                    <a:pt x="8654" y="14702"/>
                    <a:pt x="7753" y="14033"/>
                    <a:pt x="7753" y="13186"/>
                  </a:cubicBezTo>
                  <a:cubicBezTo>
                    <a:pt x="7753" y="12329"/>
                    <a:pt x="8654" y="11660"/>
                    <a:pt x="9787" y="11660"/>
                  </a:cubicBezTo>
                  <a:close/>
                  <a:moveTo>
                    <a:pt x="1517" y="0"/>
                  </a:moveTo>
                  <a:cubicBezTo>
                    <a:pt x="678" y="0"/>
                    <a:pt x="0" y="678"/>
                    <a:pt x="0" y="1517"/>
                  </a:cubicBezTo>
                  <a:lnTo>
                    <a:pt x="0" y="15764"/>
                  </a:lnTo>
                  <a:cubicBezTo>
                    <a:pt x="0" y="16602"/>
                    <a:pt x="678" y="17280"/>
                    <a:pt x="1517" y="17280"/>
                  </a:cubicBezTo>
                  <a:lnTo>
                    <a:pt x="12659" y="17280"/>
                  </a:lnTo>
                  <a:cubicBezTo>
                    <a:pt x="13498" y="17280"/>
                    <a:pt x="14176" y="16602"/>
                    <a:pt x="14176" y="15764"/>
                  </a:cubicBezTo>
                  <a:lnTo>
                    <a:pt x="14176" y="1517"/>
                  </a:lnTo>
                  <a:cubicBezTo>
                    <a:pt x="14176" y="678"/>
                    <a:pt x="13498" y="0"/>
                    <a:pt x="126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117"/>
          <p:cNvGrpSpPr/>
          <p:nvPr/>
        </p:nvGrpSpPr>
        <p:grpSpPr>
          <a:xfrm>
            <a:off x="7033313" y="3426175"/>
            <a:ext cx="322275" cy="432125"/>
            <a:chOff x="7033313" y="3426175"/>
            <a:chExt cx="322275" cy="432125"/>
          </a:xfrm>
        </p:grpSpPr>
        <p:sp>
          <p:nvSpPr>
            <p:cNvPr id="2014" name="Google Shape;2014;p117"/>
            <p:cNvSpPr/>
            <p:nvPr/>
          </p:nvSpPr>
          <p:spPr>
            <a:xfrm>
              <a:off x="7033313" y="3680300"/>
              <a:ext cx="178200" cy="178000"/>
            </a:xfrm>
            <a:custGeom>
              <a:avLst/>
              <a:gdLst/>
              <a:ahLst/>
              <a:cxnLst/>
              <a:rect l="l" t="t" r="r" b="b"/>
              <a:pathLst>
                <a:path w="7128" h="7120" extrusionOk="0">
                  <a:moveTo>
                    <a:pt x="1722" y="0"/>
                  </a:moveTo>
                  <a:lnTo>
                    <a:pt x="1722" y="794"/>
                  </a:lnTo>
                  <a:lnTo>
                    <a:pt x="1677" y="812"/>
                  </a:lnTo>
                  <a:cubicBezTo>
                    <a:pt x="687" y="1107"/>
                    <a:pt x="0" y="2017"/>
                    <a:pt x="0" y="3051"/>
                  </a:cubicBezTo>
                  <a:lnTo>
                    <a:pt x="0" y="6611"/>
                  </a:lnTo>
                  <a:cubicBezTo>
                    <a:pt x="0" y="6896"/>
                    <a:pt x="232" y="7119"/>
                    <a:pt x="509" y="7119"/>
                  </a:cubicBezTo>
                  <a:lnTo>
                    <a:pt x="6620" y="7119"/>
                  </a:lnTo>
                  <a:cubicBezTo>
                    <a:pt x="6896" y="7119"/>
                    <a:pt x="7128" y="6896"/>
                    <a:pt x="7128" y="6611"/>
                  </a:cubicBezTo>
                  <a:lnTo>
                    <a:pt x="7128" y="3060"/>
                  </a:lnTo>
                  <a:cubicBezTo>
                    <a:pt x="7128" y="2061"/>
                    <a:pt x="6495" y="1178"/>
                    <a:pt x="5549" y="857"/>
                  </a:cubicBezTo>
                  <a:lnTo>
                    <a:pt x="5433" y="812"/>
                  </a:lnTo>
                  <a:lnTo>
                    <a:pt x="54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17"/>
            <p:cNvSpPr/>
            <p:nvPr/>
          </p:nvSpPr>
          <p:spPr>
            <a:xfrm>
              <a:off x="7051813" y="3587300"/>
              <a:ext cx="143650" cy="67600"/>
            </a:xfrm>
            <a:custGeom>
              <a:avLst/>
              <a:gdLst/>
              <a:ahLst/>
              <a:cxnLst/>
              <a:rect l="l" t="t" r="r" b="b"/>
              <a:pathLst>
                <a:path w="5746" h="2704" extrusionOk="0">
                  <a:moveTo>
                    <a:pt x="509" y="0"/>
                  </a:moveTo>
                  <a:cubicBezTo>
                    <a:pt x="232" y="0"/>
                    <a:pt x="1" y="232"/>
                    <a:pt x="1" y="509"/>
                  </a:cubicBezTo>
                  <a:lnTo>
                    <a:pt x="1" y="2195"/>
                  </a:lnTo>
                  <a:cubicBezTo>
                    <a:pt x="1" y="2480"/>
                    <a:pt x="232" y="2703"/>
                    <a:pt x="509" y="2703"/>
                  </a:cubicBezTo>
                  <a:lnTo>
                    <a:pt x="5237" y="2703"/>
                  </a:lnTo>
                  <a:cubicBezTo>
                    <a:pt x="5514" y="2703"/>
                    <a:pt x="5746" y="2480"/>
                    <a:pt x="5746" y="2195"/>
                  </a:cubicBezTo>
                  <a:lnTo>
                    <a:pt x="5746" y="509"/>
                  </a:lnTo>
                  <a:cubicBezTo>
                    <a:pt x="5746" y="232"/>
                    <a:pt x="5514" y="0"/>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17"/>
            <p:cNvSpPr/>
            <p:nvPr/>
          </p:nvSpPr>
          <p:spPr>
            <a:xfrm>
              <a:off x="7254313" y="3426175"/>
              <a:ext cx="76075" cy="102275"/>
            </a:xfrm>
            <a:custGeom>
              <a:avLst/>
              <a:gdLst/>
              <a:ahLst/>
              <a:cxnLst/>
              <a:rect l="l" t="t" r="r" b="b"/>
              <a:pathLst>
                <a:path w="3043" h="4091" extrusionOk="0">
                  <a:moveTo>
                    <a:pt x="1485" y="1"/>
                  </a:moveTo>
                  <a:cubicBezTo>
                    <a:pt x="1208" y="1"/>
                    <a:pt x="982" y="229"/>
                    <a:pt x="982" y="504"/>
                  </a:cubicBezTo>
                  <a:lnTo>
                    <a:pt x="982" y="3073"/>
                  </a:lnTo>
                  <a:lnTo>
                    <a:pt x="509" y="3073"/>
                  </a:lnTo>
                  <a:cubicBezTo>
                    <a:pt x="233" y="3073"/>
                    <a:pt x="1" y="3296"/>
                    <a:pt x="1" y="3582"/>
                  </a:cubicBezTo>
                  <a:lnTo>
                    <a:pt x="1" y="4090"/>
                  </a:lnTo>
                  <a:lnTo>
                    <a:pt x="3043" y="4090"/>
                  </a:lnTo>
                  <a:lnTo>
                    <a:pt x="3043" y="3582"/>
                  </a:lnTo>
                  <a:cubicBezTo>
                    <a:pt x="3043" y="3296"/>
                    <a:pt x="2820" y="3073"/>
                    <a:pt x="2534" y="3073"/>
                  </a:cubicBezTo>
                  <a:lnTo>
                    <a:pt x="1999" y="3073"/>
                  </a:lnTo>
                  <a:lnTo>
                    <a:pt x="1999" y="522"/>
                  </a:lnTo>
                  <a:cubicBezTo>
                    <a:pt x="1999" y="263"/>
                    <a:pt x="1803" y="31"/>
                    <a:pt x="1544" y="4"/>
                  </a:cubicBezTo>
                  <a:cubicBezTo>
                    <a:pt x="1524" y="2"/>
                    <a:pt x="150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17"/>
            <p:cNvSpPr/>
            <p:nvPr/>
          </p:nvSpPr>
          <p:spPr>
            <a:xfrm>
              <a:off x="7227563" y="3553625"/>
              <a:ext cx="128025" cy="304675"/>
            </a:xfrm>
            <a:custGeom>
              <a:avLst/>
              <a:gdLst/>
              <a:ahLst/>
              <a:cxnLst/>
              <a:rect l="l" t="t" r="r" b="b"/>
              <a:pathLst>
                <a:path w="5121" h="12187" extrusionOk="0">
                  <a:moveTo>
                    <a:pt x="1044" y="0"/>
                  </a:moveTo>
                  <a:cubicBezTo>
                    <a:pt x="759" y="0"/>
                    <a:pt x="536" y="223"/>
                    <a:pt x="536" y="509"/>
                  </a:cubicBezTo>
                  <a:lnTo>
                    <a:pt x="536" y="9118"/>
                  </a:lnTo>
                  <a:cubicBezTo>
                    <a:pt x="241" y="9118"/>
                    <a:pt x="0" y="9376"/>
                    <a:pt x="36" y="9680"/>
                  </a:cubicBezTo>
                  <a:cubicBezTo>
                    <a:pt x="63" y="9938"/>
                    <a:pt x="295" y="10126"/>
                    <a:pt x="553" y="10126"/>
                  </a:cubicBezTo>
                  <a:lnTo>
                    <a:pt x="2052" y="10126"/>
                  </a:lnTo>
                  <a:lnTo>
                    <a:pt x="2052" y="11169"/>
                  </a:lnTo>
                  <a:lnTo>
                    <a:pt x="1062" y="11169"/>
                  </a:lnTo>
                  <a:cubicBezTo>
                    <a:pt x="794" y="11169"/>
                    <a:pt x="571" y="11366"/>
                    <a:pt x="545" y="11624"/>
                  </a:cubicBezTo>
                  <a:cubicBezTo>
                    <a:pt x="509" y="11928"/>
                    <a:pt x="750" y="12186"/>
                    <a:pt x="1044" y="12186"/>
                  </a:cubicBezTo>
                  <a:lnTo>
                    <a:pt x="4068" y="12186"/>
                  </a:lnTo>
                  <a:cubicBezTo>
                    <a:pt x="4327" y="12186"/>
                    <a:pt x="4550" y="11999"/>
                    <a:pt x="4586" y="11740"/>
                  </a:cubicBezTo>
                  <a:cubicBezTo>
                    <a:pt x="4613" y="11428"/>
                    <a:pt x="4381" y="11169"/>
                    <a:pt x="4077" y="11169"/>
                  </a:cubicBezTo>
                  <a:lnTo>
                    <a:pt x="3069" y="11169"/>
                  </a:lnTo>
                  <a:lnTo>
                    <a:pt x="3069" y="10126"/>
                  </a:lnTo>
                  <a:lnTo>
                    <a:pt x="4577" y="10126"/>
                  </a:lnTo>
                  <a:cubicBezTo>
                    <a:pt x="4836" y="10126"/>
                    <a:pt x="5059" y="9938"/>
                    <a:pt x="5094" y="9680"/>
                  </a:cubicBezTo>
                  <a:cubicBezTo>
                    <a:pt x="5121" y="9376"/>
                    <a:pt x="4889" y="9118"/>
                    <a:pt x="4586" y="9118"/>
                  </a:cubicBezTo>
                  <a:lnTo>
                    <a:pt x="4586" y="7092"/>
                  </a:lnTo>
                  <a:lnTo>
                    <a:pt x="3060" y="7092"/>
                  </a:lnTo>
                  <a:cubicBezTo>
                    <a:pt x="2802" y="7092"/>
                    <a:pt x="2579" y="6896"/>
                    <a:pt x="2552" y="6638"/>
                  </a:cubicBezTo>
                  <a:cubicBezTo>
                    <a:pt x="2516" y="6334"/>
                    <a:pt x="2757" y="6075"/>
                    <a:pt x="3051" y="6075"/>
                  </a:cubicBezTo>
                  <a:lnTo>
                    <a:pt x="4586" y="6075"/>
                  </a:lnTo>
                  <a:lnTo>
                    <a:pt x="4586" y="5067"/>
                  </a:lnTo>
                  <a:lnTo>
                    <a:pt x="3060" y="5067"/>
                  </a:lnTo>
                  <a:cubicBezTo>
                    <a:pt x="2802" y="5067"/>
                    <a:pt x="2579" y="4871"/>
                    <a:pt x="2552" y="4612"/>
                  </a:cubicBezTo>
                  <a:cubicBezTo>
                    <a:pt x="2516" y="4309"/>
                    <a:pt x="2757" y="4050"/>
                    <a:pt x="3051" y="4050"/>
                  </a:cubicBezTo>
                  <a:lnTo>
                    <a:pt x="4586" y="4050"/>
                  </a:lnTo>
                  <a:lnTo>
                    <a:pt x="4586" y="3042"/>
                  </a:lnTo>
                  <a:lnTo>
                    <a:pt x="3060" y="3042"/>
                  </a:lnTo>
                  <a:cubicBezTo>
                    <a:pt x="2802" y="3042"/>
                    <a:pt x="2579" y="2846"/>
                    <a:pt x="2552" y="2587"/>
                  </a:cubicBezTo>
                  <a:cubicBezTo>
                    <a:pt x="2516" y="2284"/>
                    <a:pt x="2757" y="2025"/>
                    <a:pt x="3051" y="2025"/>
                  </a:cubicBezTo>
                  <a:lnTo>
                    <a:pt x="4586" y="2025"/>
                  </a:lnTo>
                  <a:lnTo>
                    <a:pt x="4586" y="509"/>
                  </a:lnTo>
                  <a:cubicBezTo>
                    <a:pt x="4586" y="223"/>
                    <a:pt x="436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17"/>
          <p:cNvGrpSpPr/>
          <p:nvPr/>
        </p:nvGrpSpPr>
        <p:grpSpPr>
          <a:xfrm>
            <a:off x="1783713" y="3991475"/>
            <a:ext cx="325875" cy="432200"/>
            <a:chOff x="1783713" y="3991475"/>
            <a:chExt cx="325875" cy="432200"/>
          </a:xfrm>
        </p:grpSpPr>
        <p:sp>
          <p:nvSpPr>
            <p:cNvPr id="2019" name="Google Shape;2019;p117"/>
            <p:cNvSpPr/>
            <p:nvPr/>
          </p:nvSpPr>
          <p:spPr>
            <a:xfrm>
              <a:off x="1783713" y="3991475"/>
              <a:ext cx="150125" cy="255100"/>
            </a:xfrm>
            <a:custGeom>
              <a:avLst/>
              <a:gdLst/>
              <a:ahLst/>
              <a:cxnLst/>
              <a:rect l="l" t="t" r="r" b="b"/>
              <a:pathLst>
                <a:path w="6005" h="10204" extrusionOk="0">
                  <a:moveTo>
                    <a:pt x="3003" y="0"/>
                  </a:moveTo>
                  <a:cubicBezTo>
                    <a:pt x="2146" y="0"/>
                    <a:pt x="1455" y="701"/>
                    <a:pt x="1455" y="1550"/>
                  </a:cubicBezTo>
                  <a:lnTo>
                    <a:pt x="1455" y="3272"/>
                  </a:lnTo>
                  <a:cubicBezTo>
                    <a:pt x="473" y="4985"/>
                    <a:pt x="509" y="6564"/>
                    <a:pt x="1383" y="8170"/>
                  </a:cubicBezTo>
                  <a:cubicBezTo>
                    <a:pt x="571" y="8384"/>
                    <a:pt x="1" y="9124"/>
                    <a:pt x="1" y="9981"/>
                  </a:cubicBezTo>
                  <a:lnTo>
                    <a:pt x="1" y="10204"/>
                  </a:lnTo>
                  <a:lnTo>
                    <a:pt x="6004" y="10204"/>
                  </a:lnTo>
                  <a:lnTo>
                    <a:pt x="6004" y="9981"/>
                  </a:lnTo>
                  <a:cubicBezTo>
                    <a:pt x="6004" y="9133"/>
                    <a:pt x="5442" y="8393"/>
                    <a:pt x="4631" y="8170"/>
                  </a:cubicBezTo>
                  <a:cubicBezTo>
                    <a:pt x="5540" y="6511"/>
                    <a:pt x="5514" y="4923"/>
                    <a:pt x="4559" y="3272"/>
                  </a:cubicBezTo>
                  <a:lnTo>
                    <a:pt x="4559" y="1559"/>
                  </a:lnTo>
                  <a:cubicBezTo>
                    <a:pt x="4559" y="872"/>
                    <a:pt x="4006" y="168"/>
                    <a:pt x="3328" y="34"/>
                  </a:cubicBezTo>
                  <a:cubicBezTo>
                    <a:pt x="3218" y="11"/>
                    <a:pt x="3109" y="0"/>
                    <a:pt x="3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17"/>
            <p:cNvSpPr/>
            <p:nvPr/>
          </p:nvSpPr>
          <p:spPr>
            <a:xfrm>
              <a:off x="1783713" y="4270875"/>
              <a:ext cx="150125" cy="76075"/>
            </a:xfrm>
            <a:custGeom>
              <a:avLst/>
              <a:gdLst/>
              <a:ahLst/>
              <a:cxnLst/>
              <a:rect l="l" t="t" r="r" b="b"/>
              <a:pathLst>
                <a:path w="6005" h="3043" extrusionOk="0">
                  <a:moveTo>
                    <a:pt x="1" y="0"/>
                  </a:moveTo>
                  <a:lnTo>
                    <a:pt x="1" y="3042"/>
                  </a:lnTo>
                  <a:lnTo>
                    <a:pt x="6004" y="3042"/>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17"/>
            <p:cNvSpPr/>
            <p:nvPr/>
          </p:nvSpPr>
          <p:spPr>
            <a:xfrm>
              <a:off x="1783713" y="4371450"/>
              <a:ext cx="150125" cy="52225"/>
            </a:xfrm>
            <a:custGeom>
              <a:avLst/>
              <a:gdLst/>
              <a:ahLst/>
              <a:cxnLst/>
              <a:rect l="l" t="t" r="r" b="b"/>
              <a:pathLst>
                <a:path w="6005" h="2089" extrusionOk="0">
                  <a:moveTo>
                    <a:pt x="1" y="1"/>
                  </a:moveTo>
                  <a:lnTo>
                    <a:pt x="1" y="1571"/>
                  </a:lnTo>
                  <a:cubicBezTo>
                    <a:pt x="1" y="1856"/>
                    <a:pt x="232" y="2088"/>
                    <a:pt x="527" y="2088"/>
                  </a:cubicBezTo>
                  <a:lnTo>
                    <a:pt x="5487" y="2088"/>
                  </a:lnTo>
                  <a:cubicBezTo>
                    <a:pt x="5772" y="2088"/>
                    <a:pt x="6004" y="1856"/>
                    <a:pt x="6004" y="1571"/>
                  </a:cubicBez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17"/>
            <p:cNvSpPr/>
            <p:nvPr/>
          </p:nvSpPr>
          <p:spPr>
            <a:xfrm>
              <a:off x="1960138" y="4271750"/>
              <a:ext cx="149225" cy="75200"/>
            </a:xfrm>
            <a:custGeom>
              <a:avLst/>
              <a:gdLst/>
              <a:ahLst/>
              <a:cxnLst/>
              <a:rect l="l" t="t" r="r" b="b"/>
              <a:pathLst>
                <a:path w="5969" h="3008" extrusionOk="0">
                  <a:moveTo>
                    <a:pt x="0" y="1"/>
                  </a:moveTo>
                  <a:lnTo>
                    <a:pt x="0" y="3007"/>
                  </a:lnTo>
                  <a:lnTo>
                    <a:pt x="5968" y="3007"/>
                  </a:lnTo>
                  <a:lnTo>
                    <a:pt x="5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17"/>
            <p:cNvSpPr/>
            <p:nvPr/>
          </p:nvSpPr>
          <p:spPr>
            <a:xfrm>
              <a:off x="1960138" y="3992025"/>
              <a:ext cx="149450" cy="254550"/>
            </a:xfrm>
            <a:custGeom>
              <a:avLst/>
              <a:gdLst/>
              <a:ahLst/>
              <a:cxnLst/>
              <a:rect l="l" t="t" r="r" b="b"/>
              <a:pathLst>
                <a:path w="5978" h="10182" extrusionOk="0">
                  <a:moveTo>
                    <a:pt x="2996" y="1"/>
                  </a:moveTo>
                  <a:cubicBezTo>
                    <a:pt x="2970" y="1"/>
                    <a:pt x="2944" y="2"/>
                    <a:pt x="2917" y="3"/>
                  </a:cubicBezTo>
                  <a:cubicBezTo>
                    <a:pt x="2114" y="48"/>
                    <a:pt x="1481" y="717"/>
                    <a:pt x="1481" y="1520"/>
                  </a:cubicBezTo>
                  <a:lnTo>
                    <a:pt x="1481" y="3277"/>
                  </a:lnTo>
                  <a:cubicBezTo>
                    <a:pt x="482" y="4972"/>
                    <a:pt x="509" y="6560"/>
                    <a:pt x="1419" y="8175"/>
                  </a:cubicBezTo>
                  <a:cubicBezTo>
                    <a:pt x="607" y="8380"/>
                    <a:pt x="0" y="9111"/>
                    <a:pt x="0" y="9977"/>
                  </a:cubicBezTo>
                  <a:lnTo>
                    <a:pt x="0" y="10182"/>
                  </a:lnTo>
                  <a:lnTo>
                    <a:pt x="5968" y="10182"/>
                  </a:lnTo>
                  <a:lnTo>
                    <a:pt x="5968" y="9977"/>
                  </a:lnTo>
                  <a:cubicBezTo>
                    <a:pt x="5977" y="9111"/>
                    <a:pt x="5379" y="8380"/>
                    <a:pt x="4585" y="8175"/>
                  </a:cubicBezTo>
                  <a:cubicBezTo>
                    <a:pt x="5495" y="6524"/>
                    <a:pt x="5478" y="4936"/>
                    <a:pt x="4523" y="3268"/>
                  </a:cubicBezTo>
                  <a:lnTo>
                    <a:pt x="4523" y="1555"/>
                  </a:lnTo>
                  <a:cubicBezTo>
                    <a:pt x="4523" y="698"/>
                    <a:pt x="3843"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17"/>
            <p:cNvSpPr/>
            <p:nvPr/>
          </p:nvSpPr>
          <p:spPr>
            <a:xfrm>
              <a:off x="1960138" y="4372125"/>
              <a:ext cx="149225" cy="51550"/>
            </a:xfrm>
            <a:custGeom>
              <a:avLst/>
              <a:gdLst/>
              <a:ahLst/>
              <a:cxnLst/>
              <a:rect l="l" t="t" r="r" b="b"/>
              <a:pathLst>
                <a:path w="5969" h="2062" extrusionOk="0">
                  <a:moveTo>
                    <a:pt x="0" y="0"/>
                  </a:moveTo>
                  <a:lnTo>
                    <a:pt x="0" y="1562"/>
                  </a:lnTo>
                  <a:cubicBezTo>
                    <a:pt x="0" y="1838"/>
                    <a:pt x="223" y="2061"/>
                    <a:pt x="509" y="2061"/>
                  </a:cubicBezTo>
                  <a:lnTo>
                    <a:pt x="5469" y="2061"/>
                  </a:lnTo>
                  <a:cubicBezTo>
                    <a:pt x="5745" y="2061"/>
                    <a:pt x="5968" y="1838"/>
                    <a:pt x="5968" y="1562"/>
                  </a:cubicBezTo>
                  <a:lnTo>
                    <a:pt x="5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117"/>
          <p:cNvGrpSpPr/>
          <p:nvPr/>
        </p:nvGrpSpPr>
        <p:grpSpPr>
          <a:xfrm>
            <a:off x="2326788" y="3991650"/>
            <a:ext cx="405925" cy="432025"/>
            <a:chOff x="2326788" y="3991650"/>
            <a:chExt cx="405925" cy="432025"/>
          </a:xfrm>
        </p:grpSpPr>
        <p:sp>
          <p:nvSpPr>
            <p:cNvPr id="2026" name="Google Shape;2026;p117"/>
            <p:cNvSpPr/>
            <p:nvPr/>
          </p:nvSpPr>
          <p:spPr>
            <a:xfrm>
              <a:off x="2529288" y="4322375"/>
              <a:ext cx="25450" cy="25250"/>
            </a:xfrm>
            <a:custGeom>
              <a:avLst/>
              <a:gdLst/>
              <a:ahLst/>
              <a:cxnLst/>
              <a:rect l="l" t="t" r="r" b="b"/>
              <a:pathLst>
                <a:path w="1018" h="1010" extrusionOk="0">
                  <a:moveTo>
                    <a:pt x="509" y="1"/>
                  </a:moveTo>
                  <a:cubicBezTo>
                    <a:pt x="224" y="1"/>
                    <a:pt x="1" y="224"/>
                    <a:pt x="1" y="509"/>
                  </a:cubicBezTo>
                  <a:cubicBezTo>
                    <a:pt x="1" y="786"/>
                    <a:pt x="224"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17"/>
            <p:cNvSpPr/>
            <p:nvPr/>
          </p:nvSpPr>
          <p:spPr>
            <a:xfrm>
              <a:off x="2630538" y="4322375"/>
              <a:ext cx="25225" cy="25250"/>
            </a:xfrm>
            <a:custGeom>
              <a:avLst/>
              <a:gdLst/>
              <a:ahLst/>
              <a:cxnLst/>
              <a:rect l="l" t="t" r="r" b="b"/>
              <a:pathLst>
                <a:path w="1009" h="1010" extrusionOk="0">
                  <a:moveTo>
                    <a:pt x="500" y="1"/>
                  </a:moveTo>
                  <a:cubicBezTo>
                    <a:pt x="224" y="1"/>
                    <a:pt x="1" y="224"/>
                    <a:pt x="1" y="509"/>
                  </a:cubicBezTo>
                  <a:cubicBezTo>
                    <a:pt x="1" y="786"/>
                    <a:pt x="224" y="1009"/>
                    <a:pt x="500" y="1009"/>
                  </a:cubicBezTo>
                  <a:cubicBezTo>
                    <a:pt x="786" y="1009"/>
                    <a:pt x="1009" y="786"/>
                    <a:pt x="1009" y="509"/>
                  </a:cubicBezTo>
                  <a:cubicBezTo>
                    <a:pt x="1009" y="224"/>
                    <a:pt x="786"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17"/>
            <p:cNvSpPr/>
            <p:nvPr/>
          </p:nvSpPr>
          <p:spPr>
            <a:xfrm>
              <a:off x="2453238" y="4246325"/>
              <a:ext cx="279475" cy="177350"/>
            </a:xfrm>
            <a:custGeom>
              <a:avLst/>
              <a:gdLst/>
              <a:ahLst/>
              <a:cxnLst/>
              <a:rect l="l" t="t" r="r" b="b"/>
              <a:pathLst>
                <a:path w="11179" h="7094" extrusionOk="0">
                  <a:moveTo>
                    <a:pt x="3551" y="2026"/>
                  </a:moveTo>
                  <a:cubicBezTo>
                    <a:pt x="4390" y="2026"/>
                    <a:pt x="5068" y="2713"/>
                    <a:pt x="5068" y="3551"/>
                  </a:cubicBezTo>
                  <a:cubicBezTo>
                    <a:pt x="5068" y="4381"/>
                    <a:pt x="4390" y="5068"/>
                    <a:pt x="3551" y="5068"/>
                  </a:cubicBezTo>
                  <a:cubicBezTo>
                    <a:pt x="2713" y="5068"/>
                    <a:pt x="2035" y="4381"/>
                    <a:pt x="2035" y="3551"/>
                  </a:cubicBezTo>
                  <a:cubicBezTo>
                    <a:pt x="2035" y="2713"/>
                    <a:pt x="2713" y="2026"/>
                    <a:pt x="3551" y="2026"/>
                  </a:cubicBezTo>
                  <a:close/>
                  <a:moveTo>
                    <a:pt x="7592" y="2026"/>
                  </a:moveTo>
                  <a:cubicBezTo>
                    <a:pt x="8431" y="2026"/>
                    <a:pt x="9118" y="2713"/>
                    <a:pt x="9118" y="3551"/>
                  </a:cubicBezTo>
                  <a:cubicBezTo>
                    <a:pt x="9118" y="4381"/>
                    <a:pt x="8431" y="5068"/>
                    <a:pt x="7592" y="5068"/>
                  </a:cubicBezTo>
                  <a:cubicBezTo>
                    <a:pt x="6763" y="5068"/>
                    <a:pt x="6076" y="4381"/>
                    <a:pt x="6076" y="3551"/>
                  </a:cubicBezTo>
                  <a:cubicBezTo>
                    <a:pt x="6076" y="2713"/>
                    <a:pt x="6763" y="2026"/>
                    <a:pt x="7592" y="2026"/>
                  </a:cubicBezTo>
                  <a:close/>
                  <a:moveTo>
                    <a:pt x="509" y="1"/>
                  </a:moveTo>
                  <a:cubicBezTo>
                    <a:pt x="232" y="1"/>
                    <a:pt x="1" y="233"/>
                    <a:pt x="1" y="509"/>
                  </a:cubicBezTo>
                  <a:lnTo>
                    <a:pt x="1" y="6585"/>
                  </a:lnTo>
                  <a:cubicBezTo>
                    <a:pt x="1" y="6870"/>
                    <a:pt x="232" y="7093"/>
                    <a:pt x="509" y="7093"/>
                  </a:cubicBezTo>
                  <a:lnTo>
                    <a:pt x="10670" y="7093"/>
                  </a:lnTo>
                  <a:cubicBezTo>
                    <a:pt x="10947" y="7093"/>
                    <a:pt x="11179" y="6870"/>
                    <a:pt x="11179" y="6585"/>
                  </a:cubicBezTo>
                  <a:lnTo>
                    <a:pt x="11179" y="509"/>
                  </a:lnTo>
                  <a:cubicBezTo>
                    <a:pt x="11179" y="233"/>
                    <a:pt x="10947"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17"/>
            <p:cNvSpPr/>
            <p:nvPr/>
          </p:nvSpPr>
          <p:spPr>
            <a:xfrm>
              <a:off x="2326788" y="3991650"/>
              <a:ext cx="328975" cy="76725"/>
            </a:xfrm>
            <a:custGeom>
              <a:avLst/>
              <a:gdLst/>
              <a:ahLst/>
              <a:cxnLst/>
              <a:rect l="l" t="t" r="r" b="b"/>
              <a:pathLst>
                <a:path w="13159" h="3069" extrusionOk="0">
                  <a:moveTo>
                    <a:pt x="500" y="0"/>
                  </a:moveTo>
                  <a:cubicBezTo>
                    <a:pt x="223" y="0"/>
                    <a:pt x="0" y="223"/>
                    <a:pt x="0" y="500"/>
                  </a:cubicBezTo>
                  <a:lnTo>
                    <a:pt x="0" y="3069"/>
                  </a:lnTo>
                  <a:lnTo>
                    <a:pt x="13159" y="3069"/>
                  </a:lnTo>
                  <a:lnTo>
                    <a:pt x="13159" y="500"/>
                  </a:lnTo>
                  <a:cubicBezTo>
                    <a:pt x="13159" y="223"/>
                    <a:pt x="12936" y="0"/>
                    <a:pt x="1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17"/>
            <p:cNvSpPr/>
            <p:nvPr/>
          </p:nvSpPr>
          <p:spPr>
            <a:xfrm>
              <a:off x="2351988" y="4093775"/>
              <a:ext cx="278575" cy="329900"/>
            </a:xfrm>
            <a:custGeom>
              <a:avLst/>
              <a:gdLst/>
              <a:ahLst/>
              <a:cxnLst/>
              <a:rect l="l" t="t" r="r" b="b"/>
              <a:pathLst>
                <a:path w="11143" h="13196" extrusionOk="0">
                  <a:moveTo>
                    <a:pt x="0" y="1"/>
                  </a:moveTo>
                  <a:lnTo>
                    <a:pt x="0" y="12687"/>
                  </a:lnTo>
                  <a:cubicBezTo>
                    <a:pt x="0" y="12972"/>
                    <a:pt x="223" y="13195"/>
                    <a:pt x="509" y="13195"/>
                  </a:cubicBezTo>
                  <a:lnTo>
                    <a:pt x="3132" y="13195"/>
                  </a:lnTo>
                  <a:cubicBezTo>
                    <a:pt x="2980" y="12767"/>
                    <a:pt x="3069" y="12651"/>
                    <a:pt x="3042" y="10126"/>
                  </a:cubicBezTo>
                  <a:lnTo>
                    <a:pt x="1517" y="10126"/>
                  </a:lnTo>
                  <a:cubicBezTo>
                    <a:pt x="1240" y="10126"/>
                    <a:pt x="1017" y="9894"/>
                    <a:pt x="1017" y="9618"/>
                  </a:cubicBezTo>
                  <a:lnTo>
                    <a:pt x="1017" y="1518"/>
                  </a:lnTo>
                  <a:cubicBezTo>
                    <a:pt x="1017" y="1232"/>
                    <a:pt x="1240" y="1009"/>
                    <a:pt x="1517" y="1009"/>
                  </a:cubicBezTo>
                  <a:lnTo>
                    <a:pt x="11143" y="1009"/>
                  </a:lnTo>
                  <a:lnTo>
                    <a:pt x="11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17"/>
            <p:cNvSpPr/>
            <p:nvPr/>
          </p:nvSpPr>
          <p:spPr>
            <a:xfrm>
              <a:off x="2402613" y="4144425"/>
              <a:ext cx="227950" cy="177100"/>
            </a:xfrm>
            <a:custGeom>
              <a:avLst/>
              <a:gdLst/>
              <a:ahLst/>
              <a:cxnLst/>
              <a:rect l="l" t="t" r="r" b="b"/>
              <a:pathLst>
                <a:path w="9118" h="7084" extrusionOk="0">
                  <a:moveTo>
                    <a:pt x="0" y="0"/>
                  </a:moveTo>
                  <a:lnTo>
                    <a:pt x="0" y="7083"/>
                  </a:lnTo>
                  <a:lnTo>
                    <a:pt x="1017" y="7083"/>
                  </a:lnTo>
                  <a:lnTo>
                    <a:pt x="1017" y="4585"/>
                  </a:lnTo>
                  <a:cubicBezTo>
                    <a:pt x="1017" y="3747"/>
                    <a:pt x="1695" y="3069"/>
                    <a:pt x="2534" y="3069"/>
                  </a:cubicBezTo>
                  <a:lnTo>
                    <a:pt x="9118" y="3069"/>
                  </a:lnTo>
                  <a:lnTo>
                    <a:pt x="9118" y="2025"/>
                  </a:lnTo>
                  <a:lnTo>
                    <a:pt x="1517" y="2025"/>
                  </a:lnTo>
                  <a:cubicBezTo>
                    <a:pt x="1258" y="2025"/>
                    <a:pt x="1026" y="1829"/>
                    <a:pt x="1000" y="1570"/>
                  </a:cubicBezTo>
                  <a:cubicBezTo>
                    <a:pt x="964" y="1267"/>
                    <a:pt x="1205" y="1008"/>
                    <a:pt x="1499" y="1008"/>
                  </a:cubicBezTo>
                  <a:lnTo>
                    <a:pt x="9118" y="1008"/>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117"/>
          <p:cNvGrpSpPr/>
          <p:nvPr/>
        </p:nvGrpSpPr>
        <p:grpSpPr>
          <a:xfrm>
            <a:off x="2896613" y="3998100"/>
            <a:ext cx="432025" cy="419100"/>
            <a:chOff x="2896613" y="3998100"/>
            <a:chExt cx="432025" cy="419100"/>
          </a:xfrm>
        </p:grpSpPr>
        <p:sp>
          <p:nvSpPr>
            <p:cNvPr id="2033" name="Google Shape;2033;p117"/>
            <p:cNvSpPr/>
            <p:nvPr/>
          </p:nvSpPr>
          <p:spPr>
            <a:xfrm>
              <a:off x="2960838" y="3998100"/>
              <a:ext cx="25225" cy="25225"/>
            </a:xfrm>
            <a:custGeom>
              <a:avLst/>
              <a:gdLst/>
              <a:ahLst/>
              <a:cxnLst/>
              <a:rect l="l" t="t" r="r" b="b"/>
              <a:pathLst>
                <a:path w="1009" h="1009" extrusionOk="0">
                  <a:moveTo>
                    <a:pt x="509" y="1"/>
                  </a:moveTo>
                  <a:cubicBezTo>
                    <a:pt x="224" y="1"/>
                    <a:pt x="1" y="224"/>
                    <a:pt x="1" y="509"/>
                  </a:cubicBezTo>
                  <a:cubicBezTo>
                    <a:pt x="1" y="786"/>
                    <a:pt x="224" y="1009"/>
                    <a:pt x="509" y="1009"/>
                  </a:cubicBezTo>
                  <a:cubicBezTo>
                    <a:pt x="786" y="1009"/>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17"/>
            <p:cNvSpPr/>
            <p:nvPr/>
          </p:nvSpPr>
          <p:spPr>
            <a:xfrm>
              <a:off x="3264613" y="4340000"/>
              <a:ext cx="25225" cy="25225"/>
            </a:xfrm>
            <a:custGeom>
              <a:avLst/>
              <a:gdLst/>
              <a:ahLst/>
              <a:cxnLst/>
              <a:rect l="l" t="t" r="r" b="b"/>
              <a:pathLst>
                <a:path w="1009" h="1009" extrusionOk="0">
                  <a:moveTo>
                    <a:pt x="500" y="1"/>
                  </a:moveTo>
                  <a:cubicBezTo>
                    <a:pt x="223" y="1"/>
                    <a:pt x="0" y="224"/>
                    <a:pt x="0" y="500"/>
                  </a:cubicBezTo>
                  <a:cubicBezTo>
                    <a:pt x="0" y="777"/>
                    <a:pt x="223" y="1009"/>
                    <a:pt x="500" y="1009"/>
                  </a:cubicBezTo>
                  <a:cubicBezTo>
                    <a:pt x="785" y="1009"/>
                    <a:pt x="1008" y="777"/>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17"/>
            <p:cNvSpPr/>
            <p:nvPr/>
          </p:nvSpPr>
          <p:spPr>
            <a:xfrm>
              <a:off x="3213988" y="43917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17"/>
            <p:cNvSpPr/>
            <p:nvPr/>
          </p:nvSpPr>
          <p:spPr>
            <a:xfrm>
              <a:off x="2998763" y="4124575"/>
              <a:ext cx="227725" cy="126700"/>
            </a:xfrm>
            <a:custGeom>
              <a:avLst/>
              <a:gdLst/>
              <a:ahLst/>
              <a:cxnLst/>
              <a:rect l="l" t="t" r="r" b="b"/>
              <a:pathLst>
                <a:path w="9109" h="5068" extrusionOk="0">
                  <a:moveTo>
                    <a:pt x="4560" y="1004"/>
                  </a:moveTo>
                  <a:cubicBezTo>
                    <a:pt x="4843" y="1004"/>
                    <a:pt x="5068" y="1225"/>
                    <a:pt x="5068" y="1508"/>
                  </a:cubicBezTo>
                  <a:lnTo>
                    <a:pt x="5068" y="2016"/>
                  </a:lnTo>
                  <a:lnTo>
                    <a:pt x="5558" y="2016"/>
                  </a:lnTo>
                  <a:cubicBezTo>
                    <a:pt x="5817" y="2016"/>
                    <a:pt x="6049" y="2204"/>
                    <a:pt x="6076" y="2462"/>
                  </a:cubicBezTo>
                  <a:cubicBezTo>
                    <a:pt x="6111" y="2766"/>
                    <a:pt x="5870" y="3024"/>
                    <a:pt x="5576" y="3024"/>
                  </a:cubicBezTo>
                  <a:lnTo>
                    <a:pt x="5068" y="3024"/>
                  </a:lnTo>
                  <a:lnTo>
                    <a:pt x="5068" y="3515"/>
                  </a:lnTo>
                  <a:cubicBezTo>
                    <a:pt x="5068" y="3783"/>
                    <a:pt x="4871" y="4006"/>
                    <a:pt x="4613" y="4032"/>
                  </a:cubicBezTo>
                  <a:cubicBezTo>
                    <a:pt x="4592" y="4035"/>
                    <a:pt x="4573" y="4036"/>
                    <a:pt x="4553" y="4036"/>
                  </a:cubicBezTo>
                  <a:cubicBezTo>
                    <a:pt x="4276" y="4036"/>
                    <a:pt x="4051" y="3808"/>
                    <a:pt x="4051" y="3533"/>
                  </a:cubicBezTo>
                  <a:lnTo>
                    <a:pt x="4051" y="3024"/>
                  </a:lnTo>
                  <a:lnTo>
                    <a:pt x="3542" y="3024"/>
                  </a:lnTo>
                  <a:cubicBezTo>
                    <a:pt x="3248" y="3024"/>
                    <a:pt x="3007" y="2766"/>
                    <a:pt x="3042" y="2462"/>
                  </a:cubicBezTo>
                  <a:cubicBezTo>
                    <a:pt x="3069" y="2204"/>
                    <a:pt x="3301" y="2016"/>
                    <a:pt x="3560" y="2016"/>
                  </a:cubicBezTo>
                  <a:lnTo>
                    <a:pt x="4051" y="2016"/>
                  </a:lnTo>
                  <a:lnTo>
                    <a:pt x="4051" y="1517"/>
                  </a:lnTo>
                  <a:cubicBezTo>
                    <a:pt x="4051" y="1258"/>
                    <a:pt x="4238" y="1035"/>
                    <a:pt x="4497" y="1008"/>
                  </a:cubicBezTo>
                  <a:cubicBezTo>
                    <a:pt x="4518" y="1006"/>
                    <a:pt x="4539" y="1004"/>
                    <a:pt x="4560" y="1004"/>
                  </a:cubicBezTo>
                  <a:close/>
                  <a:moveTo>
                    <a:pt x="4559" y="0"/>
                  </a:moveTo>
                  <a:cubicBezTo>
                    <a:pt x="2088" y="0"/>
                    <a:pt x="0" y="1160"/>
                    <a:pt x="0" y="2534"/>
                  </a:cubicBezTo>
                  <a:cubicBezTo>
                    <a:pt x="0" y="3907"/>
                    <a:pt x="2088" y="5067"/>
                    <a:pt x="4559" y="5067"/>
                  </a:cubicBezTo>
                  <a:cubicBezTo>
                    <a:pt x="7030" y="5067"/>
                    <a:pt x="9109" y="3907"/>
                    <a:pt x="9109" y="2534"/>
                  </a:cubicBezTo>
                  <a:cubicBezTo>
                    <a:pt x="9109" y="1160"/>
                    <a:pt x="7030"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17"/>
            <p:cNvSpPr/>
            <p:nvPr/>
          </p:nvSpPr>
          <p:spPr>
            <a:xfrm>
              <a:off x="3125438" y="4276450"/>
              <a:ext cx="101275" cy="101500"/>
            </a:xfrm>
            <a:custGeom>
              <a:avLst/>
              <a:gdLst/>
              <a:ahLst/>
              <a:cxnLst/>
              <a:rect l="l" t="t" r="r" b="b"/>
              <a:pathLst>
                <a:path w="4051" h="4060" extrusionOk="0">
                  <a:moveTo>
                    <a:pt x="2026" y="0"/>
                  </a:moveTo>
                  <a:cubicBezTo>
                    <a:pt x="902" y="0"/>
                    <a:pt x="1" y="910"/>
                    <a:pt x="1" y="2025"/>
                  </a:cubicBezTo>
                  <a:cubicBezTo>
                    <a:pt x="1" y="3149"/>
                    <a:pt x="902" y="4059"/>
                    <a:pt x="2026" y="4059"/>
                  </a:cubicBezTo>
                  <a:cubicBezTo>
                    <a:pt x="3141" y="4059"/>
                    <a:pt x="4051" y="3149"/>
                    <a:pt x="4051" y="2025"/>
                  </a:cubicBezTo>
                  <a:cubicBezTo>
                    <a:pt x="4051" y="910"/>
                    <a:pt x="3141" y="0"/>
                    <a:pt x="2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17"/>
            <p:cNvSpPr/>
            <p:nvPr/>
          </p:nvSpPr>
          <p:spPr>
            <a:xfrm>
              <a:off x="2896613" y="4062350"/>
              <a:ext cx="222825" cy="265625"/>
            </a:xfrm>
            <a:custGeom>
              <a:avLst/>
              <a:gdLst/>
              <a:ahLst/>
              <a:cxnLst/>
              <a:rect l="l" t="t" r="r" b="b"/>
              <a:pathLst>
                <a:path w="8913" h="10625" extrusionOk="0">
                  <a:moveTo>
                    <a:pt x="3132" y="0"/>
                  </a:moveTo>
                  <a:cubicBezTo>
                    <a:pt x="1276" y="910"/>
                    <a:pt x="1" y="2819"/>
                    <a:pt x="1" y="5023"/>
                  </a:cubicBezTo>
                  <a:cubicBezTo>
                    <a:pt x="1" y="8118"/>
                    <a:pt x="2516" y="10625"/>
                    <a:pt x="5603" y="10625"/>
                  </a:cubicBezTo>
                  <a:cubicBezTo>
                    <a:pt x="5808" y="10625"/>
                    <a:pt x="6647" y="10304"/>
                    <a:pt x="8154" y="10232"/>
                  </a:cubicBezTo>
                  <a:cubicBezTo>
                    <a:pt x="8235" y="9599"/>
                    <a:pt x="8511" y="9019"/>
                    <a:pt x="8913" y="8564"/>
                  </a:cubicBezTo>
                  <a:lnTo>
                    <a:pt x="8913" y="8564"/>
                  </a:lnTo>
                  <a:cubicBezTo>
                    <a:pt x="8819" y="8567"/>
                    <a:pt x="8725" y="8569"/>
                    <a:pt x="8630" y="8569"/>
                  </a:cubicBezTo>
                  <a:cubicBezTo>
                    <a:pt x="7311" y="8569"/>
                    <a:pt x="5916" y="8276"/>
                    <a:pt x="4800" y="7610"/>
                  </a:cubicBezTo>
                  <a:cubicBezTo>
                    <a:pt x="2195" y="6040"/>
                    <a:pt x="2543" y="3194"/>
                    <a:pt x="5764" y="1981"/>
                  </a:cubicBezTo>
                  <a:lnTo>
                    <a:pt x="5764" y="1981"/>
                  </a:lnTo>
                  <a:cubicBezTo>
                    <a:pt x="5709" y="1984"/>
                    <a:pt x="5655" y="1986"/>
                    <a:pt x="5601" y="1986"/>
                  </a:cubicBezTo>
                  <a:cubicBezTo>
                    <a:pt x="4404" y="1986"/>
                    <a:pt x="3388" y="1144"/>
                    <a:pt x="3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17"/>
            <p:cNvSpPr/>
            <p:nvPr/>
          </p:nvSpPr>
          <p:spPr>
            <a:xfrm>
              <a:off x="3067238" y="4047850"/>
              <a:ext cx="261400" cy="265650"/>
            </a:xfrm>
            <a:custGeom>
              <a:avLst/>
              <a:gdLst/>
              <a:ahLst/>
              <a:cxnLst/>
              <a:rect l="l" t="t" r="r" b="b"/>
              <a:pathLst>
                <a:path w="10456" h="10626" extrusionOk="0">
                  <a:moveTo>
                    <a:pt x="4853" y="0"/>
                  </a:moveTo>
                  <a:cubicBezTo>
                    <a:pt x="4691" y="0"/>
                    <a:pt x="3541" y="406"/>
                    <a:pt x="1818" y="406"/>
                  </a:cubicBezTo>
                  <a:cubicBezTo>
                    <a:pt x="1646" y="406"/>
                    <a:pt x="1468" y="402"/>
                    <a:pt x="1285" y="393"/>
                  </a:cubicBezTo>
                  <a:cubicBezTo>
                    <a:pt x="1169" y="1187"/>
                    <a:pt x="687" y="1874"/>
                    <a:pt x="0" y="2248"/>
                  </a:cubicBezTo>
                  <a:cubicBezTo>
                    <a:pt x="576" y="2125"/>
                    <a:pt x="1192" y="2060"/>
                    <a:pt x="1816" y="2060"/>
                  </a:cubicBezTo>
                  <a:cubicBezTo>
                    <a:pt x="3171" y="2060"/>
                    <a:pt x="4562" y="2364"/>
                    <a:pt x="5656" y="3024"/>
                  </a:cubicBezTo>
                  <a:cubicBezTo>
                    <a:pt x="8029" y="4443"/>
                    <a:pt x="7984" y="6959"/>
                    <a:pt x="5406" y="8324"/>
                  </a:cubicBezTo>
                  <a:cubicBezTo>
                    <a:pt x="6397" y="8698"/>
                    <a:pt x="7146" y="9564"/>
                    <a:pt x="7342" y="10625"/>
                  </a:cubicBezTo>
                  <a:cubicBezTo>
                    <a:pt x="9189" y="9706"/>
                    <a:pt x="10456" y="7806"/>
                    <a:pt x="10456" y="5603"/>
                  </a:cubicBezTo>
                  <a:cubicBezTo>
                    <a:pt x="10456" y="2516"/>
                    <a:pt x="7949" y="0"/>
                    <a:pt x="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17"/>
            <p:cNvSpPr/>
            <p:nvPr/>
          </p:nvSpPr>
          <p:spPr>
            <a:xfrm>
              <a:off x="2998763" y="4010600"/>
              <a:ext cx="75850" cy="76075"/>
            </a:xfrm>
            <a:custGeom>
              <a:avLst/>
              <a:gdLst/>
              <a:ahLst/>
              <a:cxnLst/>
              <a:rect l="l" t="t" r="r" b="b"/>
              <a:pathLst>
                <a:path w="3034" h="3043" extrusionOk="0">
                  <a:moveTo>
                    <a:pt x="1517" y="0"/>
                  </a:moveTo>
                  <a:cubicBezTo>
                    <a:pt x="678" y="0"/>
                    <a:pt x="0" y="687"/>
                    <a:pt x="0" y="1526"/>
                  </a:cubicBezTo>
                  <a:cubicBezTo>
                    <a:pt x="0" y="2364"/>
                    <a:pt x="678" y="3042"/>
                    <a:pt x="1517" y="3042"/>
                  </a:cubicBezTo>
                  <a:cubicBezTo>
                    <a:pt x="2356" y="3042"/>
                    <a:pt x="3034" y="2364"/>
                    <a:pt x="3034" y="1526"/>
                  </a:cubicBezTo>
                  <a:cubicBezTo>
                    <a:pt x="3034" y="687"/>
                    <a:pt x="2356" y="0"/>
                    <a:pt x="1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17"/>
          <p:cNvGrpSpPr/>
          <p:nvPr/>
        </p:nvGrpSpPr>
        <p:grpSpPr>
          <a:xfrm>
            <a:off x="3513288" y="3991650"/>
            <a:ext cx="359975" cy="432025"/>
            <a:chOff x="3513288" y="3991650"/>
            <a:chExt cx="359975" cy="432025"/>
          </a:xfrm>
        </p:grpSpPr>
        <p:sp>
          <p:nvSpPr>
            <p:cNvPr id="2042" name="Google Shape;2042;p117"/>
            <p:cNvSpPr/>
            <p:nvPr/>
          </p:nvSpPr>
          <p:spPr>
            <a:xfrm>
              <a:off x="3513288" y="4306675"/>
              <a:ext cx="105950" cy="117000"/>
            </a:xfrm>
            <a:custGeom>
              <a:avLst/>
              <a:gdLst/>
              <a:ahLst/>
              <a:cxnLst/>
              <a:rect l="l" t="t" r="r" b="b"/>
              <a:pathLst>
                <a:path w="4238" h="4680" extrusionOk="0">
                  <a:moveTo>
                    <a:pt x="2220" y="0"/>
                  </a:moveTo>
                  <a:cubicBezTo>
                    <a:pt x="2090" y="0"/>
                    <a:pt x="1958" y="49"/>
                    <a:pt x="1856" y="147"/>
                  </a:cubicBezTo>
                  <a:lnTo>
                    <a:pt x="785" y="1227"/>
                  </a:lnTo>
                  <a:cubicBezTo>
                    <a:pt x="0" y="2012"/>
                    <a:pt x="0" y="3296"/>
                    <a:pt x="785" y="4081"/>
                  </a:cubicBezTo>
                  <a:cubicBezTo>
                    <a:pt x="1169" y="4465"/>
                    <a:pt x="1677" y="4679"/>
                    <a:pt x="2222" y="4679"/>
                  </a:cubicBezTo>
                  <a:cubicBezTo>
                    <a:pt x="2757" y="4679"/>
                    <a:pt x="3265" y="4465"/>
                    <a:pt x="3649" y="4081"/>
                  </a:cubicBezTo>
                  <a:cubicBezTo>
                    <a:pt x="4033" y="3707"/>
                    <a:pt x="4238" y="3198"/>
                    <a:pt x="4238" y="2654"/>
                  </a:cubicBezTo>
                  <a:cubicBezTo>
                    <a:pt x="4238" y="2110"/>
                    <a:pt x="4033" y="1610"/>
                    <a:pt x="3649" y="1227"/>
                  </a:cubicBezTo>
                  <a:lnTo>
                    <a:pt x="2578" y="147"/>
                  </a:lnTo>
                  <a:cubicBezTo>
                    <a:pt x="2480" y="49"/>
                    <a:pt x="2351" y="0"/>
                    <a:pt x="2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17"/>
            <p:cNvSpPr/>
            <p:nvPr/>
          </p:nvSpPr>
          <p:spPr>
            <a:xfrm>
              <a:off x="3658688" y="3991650"/>
              <a:ext cx="214575" cy="214800"/>
            </a:xfrm>
            <a:custGeom>
              <a:avLst/>
              <a:gdLst/>
              <a:ahLst/>
              <a:cxnLst/>
              <a:rect l="l" t="t" r="r" b="b"/>
              <a:pathLst>
                <a:path w="8583" h="8592" extrusionOk="0">
                  <a:moveTo>
                    <a:pt x="6219" y="0"/>
                  </a:moveTo>
                  <a:cubicBezTo>
                    <a:pt x="5594" y="0"/>
                    <a:pt x="4997" y="241"/>
                    <a:pt x="4550" y="687"/>
                  </a:cubicBezTo>
                  <a:lnTo>
                    <a:pt x="2632" y="2605"/>
                  </a:lnTo>
                  <a:lnTo>
                    <a:pt x="2276" y="2248"/>
                  </a:lnTo>
                  <a:cubicBezTo>
                    <a:pt x="2044" y="2021"/>
                    <a:pt x="1740" y="1907"/>
                    <a:pt x="1438" y="1907"/>
                  </a:cubicBezTo>
                  <a:cubicBezTo>
                    <a:pt x="1136" y="1907"/>
                    <a:pt x="835" y="2021"/>
                    <a:pt x="607" y="2248"/>
                  </a:cubicBezTo>
                  <a:lnTo>
                    <a:pt x="1" y="2855"/>
                  </a:lnTo>
                  <a:lnTo>
                    <a:pt x="5728" y="8591"/>
                  </a:lnTo>
                  <a:lnTo>
                    <a:pt x="6335" y="7984"/>
                  </a:lnTo>
                  <a:cubicBezTo>
                    <a:pt x="6790" y="7521"/>
                    <a:pt x="6790" y="6771"/>
                    <a:pt x="6335" y="6307"/>
                  </a:cubicBezTo>
                  <a:lnTo>
                    <a:pt x="5978" y="5950"/>
                  </a:lnTo>
                  <a:lnTo>
                    <a:pt x="7896" y="4032"/>
                  </a:lnTo>
                  <a:cubicBezTo>
                    <a:pt x="8342" y="3586"/>
                    <a:pt x="8583" y="2998"/>
                    <a:pt x="8583" y="2364"/>
                  </a:cubicBezTo>
                  <a:cubicBezTo>
                    <a:pt x="8583" y="1731"/>
                    <a:pt x="8342" y="1133"/>
                    <a:pt x="7896" y="687"/>
                  </a:cubicBezTo>
                  <a:cubicBezTo>
                    <a:pt x="7450" y="241"/>
                    <a:pt x="6852" y="0"/>
                    <a:pt x="6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17"/>
            <p:cNvSpPr/>
            <p:nvPr/>
          </p:nvSpPr>
          <p:spPr>
            <a:xfrm>
              <a:off x="3563463" y="4116750"/>
              <a:ext cx="184700" cy="184700"/>
            </a:xfrm>
            <a:custGeom>
              <a:avLst/>
              <a:gdLst/>
              <a:ahLst/>
              <a:cxnLst/>
              <a:rect l="l" t="t" r="r" b="b"/>
              <a:pathLst>
                <a:path w="7388" h="7388" extrusionOk="0">
                  <a:moveTo>
                    <a:pt x="4523" y="1"/>
                  </a:moveTo>
                  <a:lnTo>
                    <a:pt x="589" y="3935"/>
                  </a:lnTo>
                  <a:cubicBezTo>
                    <a:pt x="206" y="4319"/>
                    <a:pt x="0" y="4827"/>
                    <a:pt x="0" y="5362"/>
                  </a:cubicBezTo>
                  <a:cubicBezTo>
                    <a:pt x="0" y="5907"/>
                    <a:pt x="206" y="6415"/>
                    <a:pt x="589" y="6799"/>
                  </a:cubicBezTo>
                  <a:cubicBezTo>
                    <a:pt x="991" y="7191"/>
                    <a:pt x="1508" y="7387"/>
                    <a:pt x="2026" y="7387"/>
                  </a:cubicBezTo>
                  <a:cubicBezTo>
                    <a:pt x="2543" y="7387"/>
                    <a:pt x="3060" y="7191"/>
                    <a:pt x="3453" y="6799"/>
                  </a:cubicBezTo>
                  <a:lnTo>
                    <a:pt x="4461" y="5791"/>
                  </a:lnTo>
                  <a:lnTo>
                    <a:pt x="3390" y="4720"/>
                  </a:lnTo>
                  <a:cubicBezTo>
                    <a:pt x="3185" y="4524"/>
                    <a:pt x="3185" y="4203"/>
                    <a:pt x="3390" y="4006"/>
                  </a:cubicBezTo>
                  <a:cubicBezTo>
                    <a:pt x="3489" y="3908"/>
                    <a:pt x="3618" y="3859"/>
                    <a:pt x="3747" y="3859"/>
                  </a:cubicBezTo>
                  <a:cubicBezTo>
                    <a:pt x="3877" y="3859"/>
                    <a:pt x="4006" y="3908"/>
                    <a:pt x="4104" y="4006"/>
                  </a:cubicBezTo>
                  <a:lnTo>
                    <a:pt x="5175" y="5077"/>
                  </a:lnTo>
                  <a:lnTo>
                    <a:pt x="5888" y="4363"/>
                  </a:lnTo>
                  <a:lnTo>
                    <a:pt x="4818" y="3284"/>
                  </a:lnTo>
                  <a:cubicBezTo>
                    <a:pt x="4622" y="3087"/>
                    <a:pt x="4622" y="2766"/>
                    <a:pt x="4818" y="2570"/>
                  </a:cubicBezTo>
                  <a:cubicBezTo>
                    <a:pt x="4916" y="2472"/>
                    <a:pt x="5045" y="2423"/>
                    <a:pt x="5175" y="2423"/>
                  </a:cubicBezTo>
                  <a:cubicBezTo>
                    <a:pt x="5304" y="2423"/>
                    <a:pt x="5433" y="2472"/>
                    <a:pt x="5532" y="2570"/>
                  </a:cubicBezTo>
                  <a:lnTo>
                    <a:pt x="6611" y="3649"/>
                  </a:lnTo>
                  <a:lnTo>
                    <a:pt x="7387" y="2864"/>
                  </a:lnTo>
                  <a:lnTo>
                    <a:pt x="4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17"/>
          <p:cNvGrpSpPr/>
          <p:nvPr/>
        </p:nvGrpSpPr>
        <p:grpSpPr>
          <a:xfrm>
            <a:off x="4061488" y="3991650"/>
            <a:ext cx="433350" cy="432025"/>
            <a:chOff x="4061488" y="3991650"/>
            <a:chExt cx="433350" cy="432025"/>
          </a:xfrm>
        </p:grpSpPr>
        <p:sp>
          <p:nvSpPr>
            <p:cNvPr id="2046" name="Google Shape;2046;p117"/>
            <p:cNvSpPr/>
            <p:nvPr/>
          </p:nvSpPr>
          <p:spPr>
            <a:xfrm>
              <a:off x="4061488" y="4195300"/>
              <a:ext cx="110625" cy="166800"/>
            </a:xfrm>
            <a:custGeom>
              <a:avLst/>
              <a:gdLst/>
              <a:ahLst/>
              <a:cxnLst/>
              <a:rect l="l" t="t" r="r" b="b"/>
              <a:pathLst>
                <a:path w="4425" h="6672" extrusionOk="0">
                  <a:moveTo>
                    <a:pt x="1604" y="1"/>
                  </a:moveTo>
                  <a:cubicBezTo>
                    <a:pt x="1476" y="1"/>
                    <a:pt x="1348" y="48"/>
                    <a:pt x="1249" y="142"/>
                  </a:cubicBezTo>
                  <a:lnTo>
                    <a:pt x="205" y="1159"/>
                  </a:lnTo>
                  <a:cubicBezTo>
                    <a:pt x="18" y="1337"/>
                    <a:pt x="0" y="1640"/>
                    <a:pt x="170" y="1846"/>
                  </a:cubicBezTo>
                  <a:lnTo>
                    <a:pt x="4220" y="6672"/>
                  </a:lnTo>
                  <a:lnTo>
                    <a:pt x="4425" y="2194"/>
                  </a:lnTo>
                  <a:lnTo>
                    <a:pt x="1927" y="115"/>
                  </a:lnTo>
                  <a:cubicBezTo>
                    <a:pt x="1834" y="39"/>
                    <a:pt x="1719"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17"/>
            <p:cNvSpPr/>
            <p:nvPr/>
          </p:nvSpPr>
          <p:spPr>
            <a:xfrm>
              <a:off x="4223613" y="3991650"/>
              <a:ext cx="161050" cy="102150"/>
            </a:xfrm>
            <a:custGeom>
              <a:avLst/>
              <a:gdLst/>
              <a:ahLst/>
              <a:cxnLst/>
              <a:rect l="l" t="t" r="r" b="b"/>
              <a:pathLst>
                <a:path w="6442" h="4086" extrusionOk="0">
                  <a:moveTo>
                    <a:pt x="3221" y="0"/>
                  </a:moveTo>
                  <a:cubicBezTo>
                    <a:pt x="2053" y="0"/>
                    <a:pt x="1321" y="1267"/>
                    <a:pt x="1910" y="2275"/>
                  </a:cubicBezTo>
                  <a:cubicBezTo>
                    <a:pt x="1062" y="2614"/>
                    <a:pt x="384" y="3265"/>
                    <a:pt x="1" y="4086"/>
                  </a:cubicBezTo>
                  <a:lnTo>
                    <a:pt x="6442" y="4086"/>
                  </a:lnTo>
                  <a:cubicBezTo>
                    <a:pt x="6058" y="3265"/>
                    <a:pt x="5380" y="2614"/>
                    <a:pt x="4533" y="2275"/>
                  </a:cubicBezTo>
                  <a:cubicBezTo>
                    <a:pt x="5121" y="1276"/>
                    <a:pt x="4390" y="0"/>
                    <a:pt x="3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17"/>
            <p:cNvSpPr/>
            <p:nvPr/>
          </p:nvSpPr>
          <p:spPr>
            <a:xfrm>
              <a:off x="4189938" y="4119000"/>
              <a:ext cx="291525" cy="304675"/>
            </a:xfrm>
            <a:custGeom>
              <a:avLst/>
              <a:gdLst/>
              <a:ahLst/>
              <a:cxnLst/>
              <a:rect l="l" t="t" r="r" b="b"/>
              <a:pathLst>
                <a:path w="11661" h="12187" extrusionOk="0">
                  <a:moveTo>
                    <a:pt x="10643" y="1017"/>
                  </a:moveTo>
                  <a:lnTo>
                    <a:pt x="10643" y="2623"/>
                  </a:lnTo>
                  <a:cubicBezTo>
                    <a:pt x="10643" y="3943"/>
                    <a:pt x="9939" y="5147"/>
                    <a:pt x="8833" y="5808"/>
                  </a:cubicBezTo>
                  <a:lnTo>
                    <a:pt x="8645" y="1017"/>
                  </a:lnTo>
                  <a:close/>
                  <a:moveTo>
                    <a:pt x="1027" y="0"/>
                  </a:moveTo>
                  <a:cubicBezTo>
                    <a:pt x="750" y="0"/>
                    <a:pt x="527" y="214"/>
                    <a:pt x="518" y="482"/>
                  </a:cubicBezTo>
                  <a:lnTo>
                    <a:pt x="10" y="11660"/>
                  </a:lnTo>
                  <a:cubicBezTo>
                    <a:pt x="1" y="11945"/>
                    <a:pt x="224" y="12186"/>
                    <a:pt x="518" y="12186"/>
                  </a:cubicBezTo>
                  <a:lnTo>
                    <a:pt x="2124" y="12186"/>
                  </a:lnTo>
                  <a:cubicBezTo>
                    <a:pt x="1464" y="11544"/>
                    <a:pt x="1053" y="10643"/>
                    <a:pt x="1053" y="9653"/>
                  </a:cubicBezTo>
                  <a:lnTo>
                    <a:pt x="1053" y="7627"/>
                  </a:lnTo>
                  <a:cubicBezTo>
                    <a:pt x="1053" y="6789"/>
                    <a:pt x="1740" y="6111"/>
                    <a:pt x="2579" y="6111"/>
                  </a:cubicBezTo>
                  <a:lnTo>
                    <a:pt x="4604" y="6111"/>
                  </a:lnTo>
                  <a:cubicBezTo>
                    <a:pt x="5594" y="6111"/>
                    <a:pt x="6486" y="6521"/>
                    <a:pt x="7138" y="7173"/>
                  </a:cubicBezTo>
                  <a:cubicBezTo>
                    <a:pt x="8090" y="6200"/>
                    <a:pt x="9188" y="6110"/>
                    <a:pt x="9755" y="6110"/>
                  </a:cubicBezTo>
                  <a:cubicBezTo>
                    <a:pt x="9884" y="6110"/>
                    <a:pt x="9985" y="6115"/>
                    <a:pt x="10051" y="6115"/>
                  </a:cubicBezTo>
                  <a:cubicBezTo>
                    <a:pt x="10080" y="6115"/>
                    <a:pt x="10103" y="6114"/>
                    <a:pt x="10117" y="6111"/>
                  </a:cubicBezTo>
                  <a:cubicBezTo>
                    <a:pt x="11072" y="5237"/>
                    <a:pt x="11660" y="3988"/>
                    <a:pt x="11660" y="2623"/>
                  </a:cubicBezTo>
                  <a:lnTo>
                    <a:pt x="11660" y="509"/>
                  </a:lnTo>
                  <a:cubicBezTo>
                    <a:pt x="11660" y="223"/>
                    <a:pt x="11429" y="0"/>
                    <a:pt x="11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17"/>
            <p:cNvSpPr/>
            <p:nvPr/>
          </p:nvSpPr>
          <p:spPr>
            <a:xfrm>
              <a:off x="4241688" y="4296950"/>
              <a:ext cx="253150" cy="126725"/>
            </a:xfrm>
            <a:custGeom>
              <a:avLst/>
              <a:gdLst/>
              <a:ahLst/>
              <a:cxnLst/>
              <a:rect l="l" t="t" r="r" b="b"/>
              <a:pathLst>
                <a:path w="10126" h="5069" extrusionOk="0">
                  <a:moveTo>
                    <a:pt x="509" y="1"/>
                  </a:moveTo>
                  <a:cubicBezTo>
                    <a:pt x="223" y="1"/>
                    <a:pt x="0" y="233"/>
                    <a:pt x="0" y="509"/>
                  </a:cubicBezTo>
                  <a:lnTo>
                    <a:pt x="0" y="2535"/>
                  </a:lnTo>
                  <a:cubicBezTo>
                    <a:pt x="0" y="3935"/>
                    <a:pt x="1133" y="5068"/>
                    <a:pt x="2534" y="5068"/>
                  </a:cubicBezTo>
                  <a:lnTo>
                    <a:pt x="4345" y="5068"/>
                  </a:lnTo>
                  <a:lnTo>
                    <a:pt x="2677" y="3400"/>
                  </a:lnTo>
                  <a:cubicBezTo>
                    <a:pt x="2480" y="3204"/>
                    <a:pt x="2480" y="2882"/>
                    <a:pt x="2677" y="2686"/>
                  </a:cubicBezTo>
                  <a:cubicBezTo>
                    <a:pt x="2779" y="2588"/>
                    <a:pt x="2909" y="2539"/>
                    <a:pt x="3038" y="2539"/>
                  </a:cubicBezTo>
                  <a:cubicBezTo>
                    <a:pt x="3167" y="2539"/>
                    <a:pt x="3297" y="2588"/>
                    <a:pt x="3399" y="2686"/>
                  </a:cubicBezTo>
                  <a:lnTo>
                    <a:pt x="5068" y="4354"/>
                  </a:lnTo>
                  <a:lnTo>
                    <a:pt x="6718" y="2695"/>
                  </a:lnTo>
                  <a:cubicBezTo>
                    <a:pt x="6822" y="2591"/>
                    <a:pt x="6960" y="2536"/>
                    <a:pt x="7097" y="2536"/>
                  </a:cubicBezTo>
                  <a:cubicBezTo>
                    <a:pt x="7206" y="2536"/>
                    <a:pt x="7314" y="2571"/>
                    <a:pt x="7405" y="2642"/>
                  </a:cubicBezTo>
                  <a:cubicBezTo>
                    <a:pt x="7646" y="2838"/>
                    <a:pt x="7655" y="3186"/>
                    <a:pt x="7449" y="3400"/>
                  </a:cubicBezTo>
                  <a:lnTo>
                    <a:pt x="5781" y="5068"/>
                  </a:lnTo>
                  <a:lnTo>
                    <a:pt x="7592" y="5068"/>
                  </a:lnTo>
                  <a:cubicBezTo>
                    <a:pt x="8993" y="5068"/>
                    <a:pt x="10126" y="3935"/>
                    <a:pt x="10126" y="2535"/>
                  </a:cubicBezTo>
                  <a:lnTo>
                    <a:pt x="10126" y="509"/>
                  </a:lnTo>
                  <a:cubicBezTo>
                    <a:pt x="10126" y="233"/>
                    <a:pt x="9903" y="1"/>
                    <a:pt x="9617" y="1"/>
                  </a:cubicBezTo>
                  <a:lnTo>
                    <a:pt x="7592" y="1"/>
                  </a:lnTo>
                  <a:cubicBezTo>
                    <a:pt x="6201" y="1"/>
                    <a:pt x="5068" y="1143"/>
                    <a:pt x="5068" y="2535"/>
                  </a:cubicBezTo>
                  <a:cubicBezTo>
                    <a:pt x="5068" y="1143"/>
                    <a:pt x="3926" y="1"/>
                    <a:pt x="2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117"/>
          <p:cNvGrpSpPr/>
          <p:nvPr/>
        </p:nvGrpSpPr>
        <p:grpSpPr>
          <a:xfrm>
            <a:off x="4697538" y="3991350"/>
            <a:ext cx="350850" cy="432550"/>
            <a:chOff x="4697538" y="3991350"/>
            <a:chExt cx="350850" cy="432550"/>
          </a:xfrm>
        </p:grpSpPr>
        <p:sp>
          <p:nvSpPr>
            <p:cNvPr id="2051" name="Google Shape;2051;p117"/>
            <p:cNvSpPr/>
            <p:nvPr/>
          </p:nvSpPr>
          <p:spPr>
            <a:xfrm>
              <a:off x="4770938" y="4122550"/>
              <a:ext cx="121550" cy="121575"/>
            </a:xfrm>
            <a:custGeom>
              <a:avLst/>
              <a:gdLst/>
              <a:ahLst/>
              <a:cxnLst/>
              <a:rect l="l" t="t" r="r" b="b"/>
              <a:pathLst>
                <a:path w="4862" h="4863" extrusionOk="0">
                  <a:moveTo>
                    <a:pt x="2434" y="898"/>
                  </a:moveTo>
                  <a:cubicBezTo>
                    <a:pt x="2718" y="898"/>
                    <a:pt x="2944" y="1126"/>
                    <a:pt x="2944" y="1401"/>
                  </a:cubicBezTo>
                  <a:lnTo>
                    <a:pt x="2944" y="1910"/>
                  </a:lnTo>
                  <a:lnTo>
                    <a:pt x="3444" y="1910"/>
                  </a:lnTo>
                  <a:cubicBezTo>
                    <a:pt x="3747" y="1910"/>
                    <a:pt x="3988" y="2169"/>
                    <a:pt x="3952" y="2472"/>
                  </a:cubicBezTo>
                  <a:cubicBezTo>
                    <a:pt x="3925" y="2731"/>
                    <a:pt x="3693" y="2927"/>
                    <a:pt x="3435" y="2927"/>
                  </a:cubicBezTo>
                  <a:lnTo>
                    <a:pt x="2944" y="2927"/>
                  </a:lnTo>
                  <a:lnTo>
                    <a:pt x="2944" y="3417"/>
                  </a:lnTo>
                  <a:cubicBezTo>
                    <a:pt x="2944" y="3676"/>
                    <a:pt x="2748" y="3908"/>
                    <a:pt x="2489" y="3935"/>
                  </a:cubicBezTo>
                  <a:cubicBezTo>
                    <a:pt x="2469" y="3937"/>
                    <a:pt x="2449" y="3938"/>
                    <a:pt x="2429" y="3938"/>
                  </a:cubicBezTo>
                  <a:cubicBezTo>
                    <a:pt x="2153" y="3938"/>
                    <a:pt x="1927" y="3710"/>
                    <a:pt x="1927" y="3426"/>
                  </a:cubicBezTo>
                  <a:lnTo>
                    <a:pt x="1927" y="2927"/>
                  </a:lnTo>
                  <a:lnTo>
                    <a:pt x="1436" y="2927"/>
                  </a:lnTo>
                  <a:cubicBezTo>
                    <a:pt x="1178" y="2927"/>
                    <a:pt x="946" y="2731"/>
                    <a:pt x="919" y="2472"/>
                  </a:cubicBezTo>
                  <a:cubicBezTo>
                    <a:pt x="883" y="2169"/>
                    <a:pt x="1124" y="1910"/>
                    <a:pt x="1418" y="1910"/>
                  </a:cubicBezTo>
                  <a:lnTo>
                    <a:pt x="1927" y="1910"/>
                  </a:lnTo>
                  <a:lnTo>
                    <a:pt x="1927" y="1419"/>
                  </a:lnTo>
                  <a:cubicBezTo>
                    <a:pt x="1927" y="1160"/>
                    <a:pt x="2114" y="929"/>
                    <a:pt x="2373" y="902"/>
                  </a:cubicBezTo>
                  <a:cubicBezTo>
                    <a:pt x="2394" y="899"/>
                    <a:pt x="2414" y="898"/>
                    <a:pt x="2434" y="898"/>
                  </a:cubicBezTo>
                  <a:close/>
                  <a:moveTo>
                    <a:pt x="2427" y="1"/>
                  </a:moveTo>
                  <a:cubicBezTo>
                    <a:pt x="1088" y="1"/>
                    <a:pt x="0" y="1089"/>
                    <a:pt x="0" y="2427"/>
                  </a:cubicBezTo>
                  <a:cubicBezTo>
                    <a:pt x="0" y="3774"/>
                    <a:pt x="1088" y="4863"/>
                    <a:pt x="2427" y="4863"/>
                  </a:cubicBezTo>
                  <a:cubicBezTo>
                    <a:pt x="3774" y="4863"/>
                    <a:pt x="4862" y="3774"/>
                    <a:pt x="4862" y="2427"/>
                  </a:cubicBezTo>
                  <a:cubicBezTo>
                    <a:pt x="4862" y="1089"/>
                    <a:pt x="3774" y="1"/>
                    <a:pt x="2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17"/>
            <p:cNvSpPr/>
            <p:nvPr/>
          </p:nvSpPr>
          <p:spPr>
            <a:xfrm>
              <a:off x="4827563" y="4255700"/>
              <a:ext cx="220825" cy="168200"/>
            </a:xfrm>
            <a:custGeom>
              <a:avLst/>
              <a:gdLst/>
              <a:ahLst/>
              <a:cxnLst/>
              <a:rect l="l" t="t" r="r" b="b"/>
              <a:pathLst>
                <a:path w="8833" h="6728" extrusionOk="0">
                  <a:moveTo>
                    <a:pt x="4415" y="1"/>
                  </a:moveTo>
                  <a:cubicBezTo>
                    <a:pt x="3108" y="1"/>
                    <a:pt x="1802" y="471"/>
                    <a:pt x="1232" y="1419"/>
                  </a:cubicBezTo>
                  <a:cubicBezTo>
                    <a:pt x="1" y="3453"/>
                    <a:pt x="2436" y="6727"/>
                    <a:pt x="4417" y="6727"/>
                  </a:cubicBezTo>
                  <a:cubicBezTo>
                    <a:pt x="6424" y="6727"/>
                    <a:pt x="8833" y="3444"/>
                    <a:pt x="7611" y="1419"/>
                  </a:cubicBezTo>
                  <a:cubicBezTo>
                    <a:pt x="7043" y="476"/>
                    <a:pt x="5729" y="1"/>
                    <a:pt x="4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17"/>
            <p:cNvSpPr/>
            <p:nvPr/>
          </p:nvSpPr>
          <p:spPr>
            <a:xfrm>
              <a:off x="4697538" y="3991350"/>
              <a:ext cx="268325" cy="60075"/>
            </a:xfrm>
            <a:custGeom>
              <a:avLst/>
              <a:gdLst/>
              <a:ahLst/>
              <a:cxnLst/>
              <a:rect l="l" t="t" r="r" b="b"/>
              <a:pathLst>
                <a:path w="10733" h="2403" extrusionOk="0">
                  <a:moveTo>
                    <a:pt x="512" y="1"/>
                  </a:moveTo>
                  <a:cubicBezTo>
                    <a:pt x="245" y="1"/>
                    <a:pt x="1" y="212"/>
                    <a:pt x="1" y="512"/>
                  </a:cubicBezTo>
                  <a:lnTo>
                    <a:pt x="1" y="2403"/>
                  </a:lnTo>
                  <a:lnTo>
                    <a:pt x="10733" y="2403"/>
                  </a:lnTo>
                  <a:lnTo>
                    <a:pt x="10733" y="512"/>
                  </a:lnTo>
                  <a:cubicBezTo>
                    <a:pt x="10733" y="218"/>
                    <a:pt x="10492" y="2"/>
                    <a:pt x="10226" y="2"/>
                  </a:cubicBezTo>
                  <a:cubicBezTo>
                    <a:pt x="10146" y="2"/>
                    <a:pt x="10063" y="22"/>
                    <a:pt x="9984" y="66"/>
                  </a:cubicBezTo>
                  <a:lnTo>
                    <a:pt x="9020" y="601"/>
                  </a:lnTo>
                  <a:lnTo>
                    <a:pt x="8048" y="66"/>
                  </a:lnTo>
                  <a:cubicBezTo>
                    <a:pt x="7972" y="26"/>
                    <a:pt x="7887" y="5"/>
                    <a:pt x="7802" y="5"/>
                  </a:cubicBezTo>
                  <a:cubicBezTo>
                    <a:pt x="7718" y="5"/>
                    <a:pt x="7633" y="26"/>
                    <a:pt x="7557" y="66"/>
                  </a:cubicBezTo>
                  <a:lnTo>
                    <a:pt x="6585" y="601"/>
                  </a:lnTo>
                  <a:lnTo>
                    <a:pt x="5612" y="66"/>
                  </a:lnTo>
                  <a:cubicBezTo>
                    <a:pt x="5536" y="26"/>
                    <a:pt x="5452" y="5"/>
                    <a:pt x="5367" y="5"/>
                  </a:cubicBezTo>
                  <a:cubicBezTo>
                    <a:pt x="5282" y="5"/>
                    <a:pt x="5197" y="26"/>
                    <a:pt x="5122" y="66"/>
                  </a:cubicBezTo>
                  <a:lnTo>
                    <a:pt x="4158" y="601"/>
                  </a:lnTo>
                  <a:lnTo>
                    <a:pt x="3186" y="66"/>
                  </a:lnTo>
                  <a:cubicBezTo>
                    <a:pt x="3110" y="26"/>
                    <a:pt x="3025" y="5"/>
                    <a:pt x="2940" y="5"/>
                  </a:cubicBezTo>
                  <a:cubicBezTo>
                    <a:pt x="2856" y="5"/>
                    <a:pt x="2771" y="26"/>
                    <a:pt x="2695" y="66"/>
                  </a:cubicBezTo>
                  <a:lnTo>
                    <a:pt x="1723" y="601"/>
                  </a:lnTo>
                  <a:lnTo>
                    <a:pt x="759" y="66"/>
                  </a:lnTo>
                  <a:cubicBezTo>
                    <a:pt x="679" y="21"/>
                    <a:pt x="594"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17"/>
            <p:cNvSpPr/>
            <p:nvPr/>
          </p:nvSpPr>
          <p:spPr>
            <a:xfrm>
              <a:off x="4697538" y="4317025"/>
              <a:ext cx="140550" cy="59250"/>
            </a:xfrm>
            <a:custGeom>
              <a:avLst/>
              <a:gdLst/>
              <a:ahLst/>
              <a:cxnLst/>
              <a:rect l="l" t="t" r="r" b="b"/>
              <a:pathLst>
                <a:path w="5622" h="2370" extrusionOk="0">
                  <a:moveTo>
                    <a:pt x="1" y="1"/>
                  </a:moveTo>
                  <a:lnTo>
                    <a:pt x="1" y="1865"/>
                  </a:lnTo>
                  <a:cubicBezTo>
                    <a:pt x="1" y="2158"/>
                    <a:pt x="245" y="2367"/>
                    <a:pt x="511" y="2367"/>
                  </a:cubicBezTo>
                  <a:cubicBezTo>
                    <a:pt x="594" y="2367"/>
                    <a:pt x="679" y="2347"/>
                    <a:pt x="759" y="2302"/>
                  </a:cubicBezTo>
                  <a:lnTo>
                    <a:pt x="1723" y="1767"/>
                  </a:lnTo>
                  <a:lnTo>
                    <a:pt x="2695" y="2302"/>
                  </a:lnTo>
                  <a:cubicBezTo>
                    <a:pt x="2771" y="2347"/>
                    <a:pt x="2856" y="2369"/>
                    <a:pt x="2940" y="2369"/>
                  </a:cubicBezTo>
                  <a:cubicBezTo>
                    <a:pt x="3025" y="2369"/>
                    <a:pt x="3110" y="2347"/>
                    <a:pt x="3186" y="2302"/>
                  </a:cubicBezTo>
                  <a:lnTo>
                    <a:pt x="4158" y="1767"/>
                  </a:lnTo>
                  <a:cubicBezTo>
                    <a:pt x="5086" y="2258"/>
                    <a:pt x="5148" y="2365"/>
                    <a:pt x="5371" y="2365"/>
                  </a:cubicBezTo>
                  <a:cubicBezTo>
                    <a:pt x="5470" y="2365"/>
                    <a:pt x="5550" y="2338"/>
                    <a:pt x="5621" y="2302"/>
                  </a:cubicBezTo>
                  <a:cubicBezTo>
                    <a:pt x="5247" y="1562"/>
                    <a:pt x="5050" y="768"/>
                    <a:pt x="5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17"/>
            <p:cNvSpPr/>
            <p:nvPr/>
          </p:nvSpPr>
          <p:spPr>
            <a:xfrm>
              <a:off x="4697538" y="4076625"/>
              <a:ext cx="268325" cy="215225"/>
            </a:xfrm>
            <a:custGeom>
              <a:avLst/>
              <a:gdLst/>
              <a:ahLst/>
              <a:cxnLst/>
              <a:rect l="l" t="t" r="r" b="b"/>
              <a:pathLst>
                <a:path w="10733" h="8609" extrusionOk="0">
                  <a:moveTo>
                    <a:pt x="1" y="0"/>
                  </a:moveTo>
                  <a:lnTo>
                    <a:pt x="1" y="8609"/>
                  </a:lnTo>
                  <a:lnTo>
                    <a:pt x="5291" y="8609"/>
                  </a:lnTo>
                  <a:cubicBezTo>
                    <a:pt x="5416" y="8279"/>
                    <a:pt x="5594" y="7958"/>
                    <a:pt x="5835" y="7663"/>
                  </a:cubicBezTo>
                  <a:lnTo>
                    <a:pt x="5835" y="7663"/>
                  </a:lnTo>
                  <a:cubicBezTo>
                    <a:pt x="5675" y="7685"/>
                    <a:pt x="5516" y="7696"/>
                    <a:pt x="5360" y="7696"/>
                  </a:cubicBezTo>
                  <a:cubicBezTo>
                    <a:pt x="3492" y="7696"/>
                    <a:pt x="1928" y="6173"/>
                    <a:pt x="1928" y="4255"/>
                  </a:cubicBezTo>
                  <a:cubicBezTo>
                    <a:pt x="1928" y="2355"/>
                    <a:pt x="3471" y="812"/>
                    <a:pt x="5371" y="812"/>
                  </a:cubicBezTo>
                  <a:cubicBezTo>
                    <a:pt x="8235" y="812"/>
                    <a:pt x="9805" y="4095"/>
                    <a:pt x="8128" y="6316"/>
                  </a:cubicBezTo>
                  <a:cubicBezTo>
                    <a:pt x="8605" y="6198"/>
                    <a:pt x="9112" y="6139"/>
                    <a:pt x="9619" y="6139"/>
                  </a:cubicBezTo>
                  <a:cubicBezTo>
                    <a:pt x="9994" y="6139"/>
                    <a:pt x="10369" y="6171"/>
                    <a:pt x="10733" y="6236"/>
                  </a:cubicBezTo>
                  <a:lnTo>
                    <a:pt x="107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117"/>
          <p:cNvGrpSpPr/>
          <p:nvPr/>
        </p:nvGrpSpPr>
        <p:grpSpPr>
          <a:xfrm>
            <a:off x="5228788" y="3991650"/>
            <a:ext cx="432250" cy="432025"/>
            <a:chOff x="5228788" y="3991650"/>
            <a:chExt cx="432250" cy="432025"/>
          </a:xfrm>
        </p:grpSpPr>
        <p:sp>
          <p:nvSpPr>
            <p:cNvPr id="2057" name="Google Shape;2057;p117"/>
            <p:cNvSpPr/>
            <p:nvPr/>
          </p:nvSpPr>
          <p:spPr>
            <a:xfrm>
              <a:off x="5288788" y="4296525"/>
              <a:ext cx="25225" cy="25450"/>
            </a:xfrm>
            <a:custGeom>
              <a:avLst/>
              <a:gdLst/>
              <a:ahLst/>
              <a:cxnLst/>
              <a:rect l="l" t="t" r="r" b="b"/>
              <a:pathLst>
                <a:path w="1009" h="1018" extrusionOk="0">
                  <a:moveTo>
                    <a:pt x="509" y="0"/>
                  </a:moveTo>
                  <a:cubicBezTo>
                    <a:pt x="224" y="0"/>
                    <a:pt x="1" y="232"/>
                    <a:pt x="1" y="509"/>
                  </a:cubicBezTo>
                  <a:cubicBezTo>
                    <a:pt x="1" y="785"/>
                    <a:pt x="224" y="1017"/>
                    <a:pt x="509" y="1017"/>
                  </a:cubicBezTo>
                  <a:cubicBezTo>
                    <a:pt x="786" y="1017"/>
                    <a:pt x="1009" y="785"/>
                    <a:pt x="1009" y="509"/>
                  </a:cubicBezTo>
                  <a:cubicBezTo>
                    <a:pt x="1009" y="232"/>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17"/>
            <p:cNvSpPr/>
            <p:nvPr/>
          </p:nvSpPr>
          <p:spPr>
            <a:xfrm>
              <a:off x="5288788" y="4094000"/>
              <a:ext cx="25225" cy="25450"/>
            </a:xfrm>
            <a:custGeom>
              <a:avLst/>
              <a:gdLst/>
              <a:ahLst/>
              <a:cxnLst/>
              <a:rect l="l" t="t" r="r" b="b"/>
              <a:pathLst>
                <a:path w="1009" h="1018" extrusionOk="0">
                  <a:moveTo>
                    <a:pt x="509" y="1"/>
                  </a:moveTo>
                  <a:cubicBezTo>
                    <a:pt x="224" y="1"/>
                    <a:pt x="1" y="224"/>
                    <a:pt x="1" y="509"/>
                  </a:cubicBezTo>
                  <a:cubicBezTo>
                    <a:pt x="1" y="786"/>
                    <a:pt x="224" y="1018"/>
                    <a:pt x="509" y="1018"/>
                  </a:cubicBezTo>
                  <a:cubicBezTo>
                    <a:pt x="786" y="1018"/>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17"/>
            <p:cNvSpPr/>
            <p:nvPr/>
          </p:nvSpPr>
          <p:spPr>
            <a:xfrm>
              <a:off x="5288788" y="4195275"/>
              <a:ext cx="25225" cy="25425"/>
            </a:xfrm>
            <a:custGeom>
              <a:avLst/>
              <a:gdLst/>
              <a:ahLst/>
              <a:cxnLst/>
              <a:rect l="l" t="t" r="r" b="b"/>
              <a:pathLst>
                <a:path w="1009" h="1017" extrusionOk="0">
                  <a:moveTo>
                    <a:pt x="509" y="0"/>
                  </a:moveTo>
                  <a:cubicBezTo>
                    <a:pt x="224" y="0"/>
                    <a:pt x="1" y="223"/>
                    <a:pt x="1" y="508"/>
                  </a:cubicBezTo>
                  <a:cubicBezTo>
                    <a:pt x="1" y="785"/>
                    <a:pt x="224" y="1017"/>
                    <a:pt x="509" y="1017"/>
                  </a:cubicBezTo>
                  <a:cubicBezTo>
                    <a:pt x="786" y="1017"/>
                    <a:pt x="1009" y="785"/>
                    <a:pt x="1009" y="508"/>
                  </a:cubicBezTo>
                  <a:cubicBezTo>
                    <a:pt x="1009" y="223"/>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17"/>
            <p:cNvSpPr/>
            <p:nvPr/>
          </p:nvSpPr>
          <p:spPr>
            <a:xfrm>
              <a:off x="5228788" y="4017725"/>
              <a:ext cx="141000" cy="379850"/>
            </a:xfrm>
            <a:custGeom>
              <a:avLst/>
              <a:gdLst/>
              <a:ahLst/>
              <a:cxnLst/>
              <a:rect l="l" t="t" r="r" b="b"/>
              <a:pathLst>
                <a:path w="5640" h="15194" extrusionOk="0">
                  <a:moveTo>
                    <a:pt x="2909" y="2044"/>
                  </a:moveTo>
                  <a:cubicBezTo>
                    <a:pt x="3748" y="2044"/>
                    <a:pt x="4426" y="2722"/>
                    <a:pt x="4426" y="3560"/>
                  </a:cubicBezTo>
                  <a:cubicBezTo>
                    <a:pt x="4426" y="4399"/>
                    <a:pt x="3748" y="5077"/>
                    <a:pt x="2909" y="5077"/>
                  </a:cubicBezTo>
                  <a:cubicBezTo>
                    <a:pt x="2071" y="5077"/>
                    <a:pt x="1384" y="4399"/>
                    <a:pt x="1384" y="3560"/>
                  </a:cubicBezTo>
                  <a:cubicBezTo>
                    <a:pt x="1384" y="2722"/>
                    <a:pt x="2071" y="2044"/>
                    <a:pt x="2909" y="2044"/>
                  </a:cubicBezTo>
                  <a:close/>
                  <a:moveTo>
                    <a:pt x="2909" y="6094"/>
                  </a:moveTo>
                  <a:cubicBezTo>
                    <a:pt x="3748" y="6094"/>
                    <a:pt x="4426" y="6772"/>
                    <a:pt x="4426" y="7610"/>
                  </a:cubicBezTo>
                  <a:cubicBezTo>
                    <a:pt x="4426" y="8449"/>
                    <a:pt x="3748" y="9127"/>
                    <a:pt x="2909" y="9127"/>
                  </a:cubicBezTo>
                  <a:cubicBezTo>
                    <a:pt x="2071" y="9127"/>
                    <a:pt x="1384" y="8449"/>
                    <a:pt x="1384" y="7610"/>
                  </a:cubicBezTo>
                  <a:cubicBezTo>
                    <a:pt x="1384" y="6772"/>
                    <a:pt x="2071" y="6094"/>
                    <a:pt x="2909" y="6094"/>
                  </a:cubicBezTo>
                  <a:close/>
                  <a:moveTo>
                    <a:pt x="2909" y="10144"/>
                  </a:moveTo>
                  <a:cubicBezTo>
                    <a:pt x="3748" y="10144"/>
                    <a:pt x="4426" y="10822"/>
                    <a:pt x="4426" y="11661"/>
                  </a:cubicBezTo>
                  <a:cubicBezTo>
                    <a:pt x="4426" y="12499"/>
                    <a:pt x="3748" y="13177"/>
                    <a:pt x="2909" y="13177"/>
                  </a:cubicBezTo>
                  <a:cubicBezTo>
                    <a:pt x="2071" y="13177"/>
                    <a:pt x="1384" y="12499"/>
                    <a:pt x="1384" y="11661"/>
                  </a:cubicBezTo>
                  <a:cubicBezTo>
                    <a:pt x="1384" y="10822"/>
                    <a:pt x="2071" y="10144"/>
                    <a:pt x="2909" y="10144"/>
                  </a:cubicBezTo>
                  <a:close/>
                  <a:moveTo>
                    <a:pt x="1526" y="1"/>
                  </a:moveTo>
                  <a:cubicBezTo>
                    <a:pt x="688" y="1"/>
                    <a:pt x="1" y="679"/>
                    <a:pt x="1" y="1517"/>
                  </a:cubicBezTo>
                  <a:lnTo>
                    <a:pt x="1" y="13668"/>
                  </a:lnTo>
                  <a:cubicBezTo>
                    <a:pt x="1" y="14506"/>
                    <a:pt x="688" y="15193"/>
                    <a:pt x="1526" y="15193"/>
                  </a:cubicBezTo>
                  <a:lnTo>
                    <a:pt x="5639" y="15193"/>
                  </a:lnTo>
                  <a:lnTo>
                    <a:pt x="56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17"/>
            <p:cNvSpPr/>
            <p:nvPr/>
          </p:nvSpPr>
          <p:spPr>
            <a:xfrm>
              <a:off x="5457613" y="4068350"/>
              <a:ext cx="126500" cy="25450"/>
            </a:xfrm>
            <a:custGeom>
              <a:avLst/>
              <a:gdLst/>
              <a:ahLst/>
              <a:cxnLst/>
              <a:rect l="l" t="t" r="r" b="b"/>
              <a:pathLst>
                <a:path w="5060" h="1018" extrusionOk="0">
                  <a:moveTo>
                    <a:pt x="1" y="1"/>
                  </a:moveTo>
                  <a:lnTo>
                    <a:pt x="1" y="1018"/>
                  </a:lnTo>
                  <a:lnTo>
                    <a:pt x="5059" y="1018"/>
                  </a:lnTo>
                  <a:lnTo>
                    <a:pt x="50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17"/>
            <p:cNvSpPr/>
            <p:nvPr/>
          </p:nvSpPr>
          <p:spPr>
            <a:xfrm>
              <a:off x="5395188" y="3991650"/>
              <a:ext cx="265850" cy="287750"/>
            </a:xfrm>
            <a:custGeom>
              <a:avLst/>
              <a:gdLst/>
              <a:ahLst/>
              <a:cxnLst/>
              <a:rect l="l" t="t" r="r" b="b"/>
              <a:pathLst>
                <a:path w="10634" h="11510" extrusionOk="0">
                  <a:moveTo>
                    <a:pt x="8065" y="2052"/>
                  </a:moveTo>
                  <a:cubicBezTo>
                    <a:pt x="8350" y="2052"/>
                    <a:pt x="8573" y="2284"/>
                    <a:pt x="8573" y="2560"/>
                  </a:cubicBezTo>
                  <a:lnTo>
                    <a:pt x="8573" y="4586"/>
                  </a:lnTo>
                  <a:cubicBezTo>
                    <a:pt x="8573" y="4871"/>
                    <a:pt x="8350" y="5094"/>
                    <a:pt x="8065" y="5094"/>
                  </a:cubicBezTo>
                  <a:lnTo>
                    <a:pt x="1989" y="5094"/>
                  </a:lnTo>
                  <a:cubicBezTo>
                    <a:pt x="1713" y="5094"/>
                    <a:pt x="1481" y="4871"/>
                    <a:pt x="1481" y="4586"/>
                  </a:cubicBezTo>
                  <a:lnTo>
                    <a:pt x="1481" y="2560"/>
                  </a:lnTo>
                  <a:cubicBezTo>
                    <a:pt x="1481" y="2284"/>
                    <a:pt x="1713" y="2052"/>
                    <a:pt x="1989" y="2052"/>
                  </a:cubicBezTo>
                  <a:close/>
                  <a:moveTo>
                    <a:pt x="5005" y="6138"/>
                  </a:moveTo>
                  <a:cubicBezTo>
                    <a:pt x="5263" y="6138"/>
                    <a:pt x="5495" y="6334"/>
                    <a:pt x="5522" y="6593"/>
                  </a:cubicBezTo>
                  <a:cubicBezTo>
                    <a:pt x="5558" y="6896"/>
                    <a:pt x="5317" y="7155"/>
                    <a:pt x="5023" y="7155"/>
                  </a:cubicBezTo>
                  <a:lnTo>
                    <a:pt x="1980" y="7155"/>
                  </a:lnTo>
                  <a:cubicBezTo>
                    <a:pt x="1686" y="7155"/>
                    <a:pt x="1445" y="6896"/>
                    <a:pt x="1481" y="6593"/>
                  </a:cubicBezTo>
                  <a:cubicBezTo>
                    <a:pt x="1508" y="6334"/>
                    <a:pt x="1740" y="6138"/>
                    <a:pt x="1998" y="6138"/>
                  </a:cubicBezTo>
                  <a:close/>
                  <a:moveTo>
                    <a:pt x="5014" y="8136"/>
                  </a:moveTo>
                  <a:cubicBezTo>
                    <a:pt x="5272" y="8136"/>
                    <a:pt x="5504" y="8323"/>
                    <a:pt x="5531" y="8582"/>
                  </a:cubicBezTo>
                  <a:cubicBezTo>
                    <a:pt x="5567" y="8885"/>
                    <a:pt x="5326" y="9144"/>
                    <a:pt x="5023" y="9144"/>
                  </a:cubicBezTo>
                  <a:lnTo>
                    <a:pt x="2007" y="9144"/>
                  </a:lnTo>
                  <a:cubicBezTo>
                    <a:pt x="1740" y="9144"/>
                    <a:pt x="1517" y="8957"/>
                    <a:pt x="1490" y="8698"/>
                  </a:cubicBezTo>
                  <a:cubicBezTo>
                    <a:pt x="1454" y="8395"/>
                    <a:pt x="1695" y="8136"/>
                    <a:pt x="1989" y="8136"/>
                  </a:cubicBezTo>
                  <a:close/>
                  <a:moveTo>
                    <a:pt x="0" y="0"/>
                  </a:moveTo>
                  <a:lnTo>
                    <a:pt x="0" y="10803"/>
                  </a:lnTo>
                  <a:cubicBezTo>
                    <a:pt x="1065" y="11284"/>
                    <a:pt x="2183" y="11509"/>
                    <a:pt x="3280" y="11509"/>
                  </a:cubicBezTo>
                  <a:cubicBezTo>
                    <a:pt x="6639" y="11509"/>
                    <a:pt x="9800" y="9402"/>
                    <a:pt x="10634" y="6093"/>
                  </a:cubicBezTo>
                  <a:lnTo>
                    <a:pt x="10634" y="500"/>
                  </a:lnTo>
                  <a:cubicBezTo>
                    <a:pt x="10634" y="223"/>
                    <a:pt x="10402" y="0"/>
                    <a:pt x="10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17"/>
            <p:cNvSpPr/>
            <p:nvPr/>
          </p:nvSpPr>
          <p:spPr>
            <a:xfrm>
              <a:off x="5395188" y="4207075"/>
              <a:ext cx="265850" cy="216600"/>
            </a:xfrm>
            <a:custGeom>
              <a:avLst/>
              <a:gdLst/>
              <a:ahLst/>
              <a:cxnLst/>
              <a:rect l="l" t="t" r="r" b="b"/>
              <a:pathLst>
                <a:path w="10634" h="8664" extrusionOk="0">
                  <a:moveTo>
                    <a:pt x="8056" y="5594"/>
                  </a:moveTo>
                  <a:cubicBezTo>
                    <a:pt x="8314" y="5594"/>
                    <a:pt x="8546" y="5782"/>
                    <a:pt x="8573" y="6040"/>
                  </a:cubicBezTo>
                  <a:cubicBezTo>
                    <a:pt x="8609" y="6344"/>
                    <a:pt x="8368" y="6602"/>
                    <a:pt x="8065" y="6602"/>
                  </a:cubicBezTo>
                  <a:lnTo>
                    <a:pt x="6048" y="6602"/>
                  </a:lnTo>
                  <a:cubicBezTo>
                    <a:pt x="5790" y="6602"/>
                    <a:pt x="5567" y="6415"/>
                    <a:pt x="5540" y="6156"/>
                  </a:cubicBezTo>
                  <a:cubicBezTo>
                    <a:pt x="5504" y="5853"/>
                    <a:pt x="5736" y="5594"/>
                    <a:pt x="6040" y="5594"/>
                  </a:cubicBezTo>
                  <a:close/>
                  <a:moveTo>
                    <a:pt x="10634" y="1"/>
                  </a:moveTo>
                  <a:cubicBezTo>
                    <a:pt x="9093" y="2424"/>
                    <a:pt x="6265" y="3905"/>
                    <a:pt x="3282" y="3905"/>
                  </a:cubicBezTo>
                  <a:cubicBezTo>
                    <a:pt x="2190" y="3905"/>
                    <a:pt x="1078" y="3707"/>
                    <a:pt x="0" y="3284"/>
                  </a:cubicBezTo>
                  <a:lnTo>
                    <a:pt x="0" y="8663"/>
                  </a:lnTo>
                  <a:lnTo>
                    <a:pt x="10125" y="8663"/>
                  </a:lnTo>
                  <a:cubicBezTo>
                    <a:pt x="10402" y="8663"/>
                    <a:pt x="10634" y="8440"/>
                    <a:pt x="10634" y="8155"/>
                  </a:cubicBezTo>
                  <a:lnTo>
                    <a:pt x="10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17"/>
          <p:cNvGrpSpPr/>
          <p:nvPr/>
        </p:nvGrpSpPr>
        <p:grpSpPr>
          <a:xfrm>
            <a:off x="5863538" y="3991650"/>
            <a:ext cx="328975" cy="432025"/>
            <a:chOff x="5863538" y="3991650"/>
            <a:chExt cx="328975" cy="432025"/>
          </a:xfrm>
        </p:grpSpPr>
        <p:sp>
          <p:nvSpPr>
            <p:cNvPr id="2065" name="Google Shape;2065;p117"/>
            <p:cNvSpPr/>
            <p:nvPr/>
          </p:nvSpPr>
          <p:spPr>
            <a:xfrm>
              <a:off x="5939363" y="4250575"/>
              <a:ext cx="26125" cy="25450"/>
            </a:xfrm>
            <a:custGeom>
              <a:avLst/>
              <a:gdLst/>
              <a:ahLst/>
              <a:cxnLst/>
              <a:rect l="l" t="t" r="r" b="b"/>
              <a:pathLst>
                <a:path w="1045" h="1018" extrusionOk="0">
                  <a:moveTo>
                    <a:pt x="0" y="0"/>
                  </a:moveTo>
                  <a:lnTo>
                    <a:pt x="0" y="1017"/>
                  </a:lnTo>
                  <a:lnTo>
                    <a:pt x="509" y="1017"/>
                  </a:lnTo>
                  <a:cubicBezTo>
                    <a:pt x="803" y="1017"/>
                    <a:pt x="1044" y="759"/>
                    <a:pt x="1008" y="446"/>
                  </a:cubicBezTo>
                  <a:cubicBezTo>
                    <a:pt x="982" y="197"/>
                    <a:pt x="750"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17"/>
            <p:cNvSpPr/>
            <p:nvPr/>
          </p:nvSpPr>
          <p:spPr>
            <a:xfrm>
              <a:off x="6116663" y="3999000"/>
              <a:ext cx="68500" cy="68500"/>
            </a:xfrm>
            <a:custGeom>
              <a:avLst/>
              <a:gdLst/>
              <a:ahLst/>
              <a:cxnLst/>
              <a:rect l="l" t="t" r="r" b="b"/>
              <a:pathLst>
                <a:path w="2740" h="2740" extrusionOk="0">
                  <a:moveTo>
                    <a:pt x="1" y="1"/>
                  </a:moveTo>
                  <a:lnTo>
                    <a:pt x="1" y="2739"/>
                  </a:lnTo>
                  <a:lnTo>
                    <a:pt x="2739" y="273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17"/>
            <p:cNvSpPr/>
            <p:nvPr/>
          </p:nvSpPr>
          <p:spPr>
            <a:xfrm>
              <a:off x="5863538" y="3991650"/>
              <a:ext cx="328975" cy="432025"/>
            </a:xfrm>
            <a:custGeom>
              <a:avLst/>
              <a:gdLst/>
              <a:ahLst/>
              <a:cxnLst/>
              <a:rect l="l" t="t" r="r" b="b"/>
              <a:pathLst>
                <a:path w="13159" h="17281" extrusionOk="0">
                  <a:moveTo>
                    <a:pt x="7574" y="3033"/>
                  </a:moveTo>
                  <a:cubicBezTo>
                    <a:pt x="7842" y="3033"/>
                    <a:pt x="8065" y="3230"/>
                    <a:pt x="8092" y="3479"/>
                  </a:cubicBezTo>
                  <a:cubicBezTo>
                    <a:pt x="8127" y="3792"/>
                    <a:pt x="7886" y="4050"/>
                    <a:pt x="7592" y="4050"/>
                  </a:cubicBezTo>
                  <a:lnTo>
                    <a:pt x="2543" y="4050"/>
                  </a:lnTo>
                  <a:cubicBezTo>
                    <a:pt x="2284" y="4050"/>
                    <a:pt x="2052" y="3854"/>
                    <a:pt x="2025" y="3595"/>
                  </a:cubicBezTo>
                  <a:cubicBezTo>
                    <a:pt x="1990" y="3292"/>
                    <a:pt x="2230" y="3033"/>
                    <a:pt x="2525" y="3033"/>
                  </a:cubicBezTo>
                  <a:close/>
                  <a:moveTo>
                    <a:pt x="10616" y="5058"/>
                  </a:moveTo>
                  <a:cubicBezTo>
                    <a:pt x="10875" y="5058"/>
                    <a:pt x="11107" y="5255"/>
                    <a:pt x="11134" y="5513"/>
                  </a:cubicBezTo>
                  <a:cubicBezTo>
                    <a:pt x="11169" y="5817"/>
                    <a:pt x="10928" y="6075"/>
                    <a:pt x="10625" y="6075"/>
                  </a:cubicBezTo>
                  <a:lnTo>
                    <a:pt x="2543" y="6075"/>
                  </a:lnTo>
                  <a:cubicBezTo>
                    <a:pt x="2284" y="6075"/>
                    <a:pt x="2052" y="5879"/>
                    <a:pt x="2025" y="5620"/>
                  </a:cubicBezTo>
                  <a:cubicBezTo>
                    <a:pt x="1990" y="5317"/>
                    <a:pt x="2230" y="5058"/>
                    <a:pt x="2525" y="5058"/>
                  </a:cubicBezTo>
                  <a:close/>
                  <a:moveTo>
                    <a:pt x="10616" y="7083"/>
                  </a:moveTo>
                  <a:cubicBezTo>
                    <a:pt x="10875" y="7083"/>
                    <a:pt x="11107" y="7280"/>
                    <a:pt x="11134" y="7538"/>
                  </a:cubicBezTo>
                  <a:cubicBezTo>
                    <a:pt x="11169" y="7842"/>
                    <a:pt x="10928" y="8100"/>
                    <a:pt x="10625" y="8100"/>
                  </a:cubicBezTo>
                  <a:lnTo>
                    <a:pt x="2543" y="8100"/>
                  </a:lnTo>
                  <a:cubicBezTo>
                    <a:pt x="2284" y="8100"/>
                    <a:pt x="2052" y="7904"/>
                    <a:pt x="2025" y="7645"/>
                  </a:cubicBezTo>
                  <a:cubicBezTo>
                    <a:pt x="1990" y="7342"/>
                    <a:pt x="2230" y="7083"/>
                    <a:pt x="2525" y="7083"/>
                  </a:cubicBezTo>
                  <a:close/>
                  <a:moveTo>
                    <a:pt x="10616" y="9108"/>
                  </a:moveTo>
                  <a:cubicBezTo>
                    <a:pt x="10875" y="9108"/>
                    <a:pt x="11107" y="9305"/>
                    <a:pt x="11134" y="9563"/>
                  </a:cubicBezTo>
                  <a:cubicBezTo>
                    <a:pt x="11169" y="9867"/>
                    <a:pt x="10928" y="10125"/>
                    <a:pt x="10625" y="10125"/>
                  </a:cubicBezTo>
                  <a:lnTo>
                    <a:pt x="7601" y="10125"/>
                  </a:lnTo>
                  <a:cubicBezTo>
                    <a:pt x="7342" y="10125"/>
                    <a:pt x="7119" y="9929"/>
                    <a:pt x="7092" y="9670"/>
                  </a:cubicBezTo>
                  <a:cubicBezTo>
                    <a:pt x="7057" y="9367"/>
                    <a:pt x="7289" y="9108"/>
                    <a:pt x="7592" y="9108"/>
                  </a:cubicBezTo>
                  <a:close/>
                  <a:moveTo>
                    <a:pt x="10616" y="11134"/>
                  </a:moveTo>
                  <a:cubicBezTo>
                    <a:pt x="10875" y="11134"/>
                    <a:pt x="11107" y="11330"/>
                    <a:pt x="11134" y="11589"/>
                  </a:cubicBezTo>
                  <a:cubicBezTo>
                    <a:pt x="11169" y="11892"/>
                    <a:pt x="10928" y="12151"/>
                    <a:pt x="10625" y="12151"/>
                  </a:cubicBezTo>
                  <a:lnTo>
                    <a:pt x="7601" y="12151"/>
                  </a:lnTo>
                  <a:cubicBezTo>
                    <a:pt x="7342" y="12151"/>
                    <a:pt x="7119" y="11954"/>
                    <a:pt x="7092" y="11704"/>
                  </a:cubicBezTo>
                  <a:cubicBezTo>
                    <a:pt x="7057" y="11392"/>
                    <a:pt x="7289" y="11134"/>
                    <a:pt x="7592" y="11134"/>
                  </a:cubicBezTo>
                  <a:close/>
                  <a:moveTo>
                    <a:pt x="3515" y="9349"/>
                  </a:moveTo>
                  <a:cubicBezTo>
                    <a:pt x="4291" y="9349"/>
                    <a:pt x="4996" y="9983"/>
                    <a:pt x="5058" y="10750"/>
                  </a:cubicBezTo>
                  <a:cubicBezTo>
                    <a:pt x="5103" y="11365"/>
                    <a:pt x="4782" y="11910"/>
                    <a:pt x="4291" y="12186"/>
                  </a:cubicBezTo>
                  <a:lnTo>
                    <a:pt x="5174" y="13069"/>
                  </a:lnTo>
                  <a:lnTo>
                    <a:pt x="5701" y="12543"/>
                  </a:lnTo>
                  <a:cubicBezTo>
                    <a:pt x="5804" y="12440"/>
                    <a:pt x="5939" y="12386"/>
                    <a:pt x="6074" y="12386"/>
                  </a:cubicBezTo>
                  <a:cubicBezTo>
                    <a:pt x="6185" y="12386"/>
                    <a:pt x="6295" y="12422"/>
                    <a:pt x="6388" y="12498"/>
                  </a:cubicBezTo>
                  <a:cubicBezTo>
                    <a:pt x="6629" y="12686"/>
                    <a:pt x="6637" y="13043"/>
                    <a:pt x="6432" y="13248"/>
                  </a:cubicBezTo>
                  <a:lnTo>
                    <a:pt x="5897" y="13783"/>
                  </a:lnTo>
                  <a:lnTo>
                    <a:pt x="6432" y="14318"/>
                  </a:lnTo>
                  <a:cubicBezTo>
                    <a:pt x="6637" y="14532"/>
                    <a:pt x="6629" y="14880"/>
                    <a:pt x="6388" y="15077"/>
                  </a:cubicBezTo>
                  <a:cubicBezTo>
                    <a:pt x="6297" y="15148"/>
                    <a:pt x="6189" y="15182"/>
                    <a:pt x="6080" y="15182"/>
                  </a:cubicBezTo>
                  <a:cubicBezTo>
                    <a:pt x="5943" y="15182"/>
                    <a:pt x="5805" y="15128"/>
                    <a:pt x="5701" y="15023"/>
                  </a:cubicBezTo>
                  <a:lnTo>
                    <a:pt x="5174" y="14506"/>
                  </a:lnTo>
                  <a:lnTo>
                    <a:pt x="4639" y="15041"/>
                  </a:lnTo>
                  <a:cubicBezTo>
                    <a:pt x="4539" y="15141"/>
                    <a:pt x="4411" y="15190"/>
                    <a:pt x="4283" y="15190"/>
                  </a:cubicBezTo>
                  <a:cubicBezTo>
                    <a:pt x="4136" y="15190"/>
                    <a:pt x="3990" y="15125"/>
                    <a:pt x="3890" y="14996"/>
                  </a:cubicBezTo>
                  <a:cubicBezTo>
                    <a:pt x="3720" y="14791"/>
                    <a:pt x="3747" y="14497"/>
                    <a:pt x="3934" y="14318"/>
                  </a:cubicBezTo>
                  <a:lnTo>
                    <a:pt x="4461" y="13783"/>
                  </a:lnTo>
                  <a:lnTo>
                    <a:pt x="3060" y="12382"/>
                  </a:lnTo>
                  <a:lnTo>
                    <a:pt x="3033" y="12382"/>
                  </a:lnTo>
                  <a:lnTo>
                    <a:pt x="3033" y="13658"/>
                  </a:lnTo>
                  <a:cubicBezTo>
                    <a:pt x="3033" y="13917"/>
                    <a:pt x="2846" y="14140"/>
                    <a:pt x="2587" y="14167"/>
                  </a:cubicBezTo>
                  <a:cubicBezTo>
                    <a:pt x="2567" y="14169"/>
                    <a:pt x="2546" y="14170"/>
                    <a:pt x="2526" y="14170"/>
                  </a:cubicBezTo>
                  <a:cubicBezTo>
                    <a:pt x="2250" y="14170"/>
                    <a:pt x="2025" y="13950"/>
                    <a:pt x="2025" y="13667"/>
                  </a:cubicBezTo>
                  <a:lnTo>
                    <a:pt x="2025" y="9858"/>
                  </a:lnTo>
                  <a:cubicBezTo>
                    <a:pt x="2025" y="9572"/>
                    <a:pt x="2248" y="9349"/>
                    <a:pt x="2525" y="9349"/>
                  </a:cubicBezTo>
                  <a:close/>
                  <a:moveTo>
                    <a:pt x="500" y="0"/>
                  </a:moveTo>
                  <a:cubicBezTo>
                    <a:pt x="223" y="0"/>
                    <a:pt x="0" y="223"/>
                    <a:pt x="0" y="500"/>
                  </a:cubicBezTo>
                  <a:lnTo>
                    <a:pt x="0" y="16772"/>
                  </a:lnTo>
                  <a:cubicBezTo>
                    <a:pt x="0" y="17057"/>
                    <a:pt x="223" y="17280"/>
                    <a:pt x="500" y="17280"/>
                  </a:cubicBezTo>
                  <a:lnTo>
                    <a:pt x="12650" y="17280"/>
                  </a:lnTo>
                  <a:cubicBezTo>
                    <a:pt x="12936" y="17280"/>
                    <a:pt x="13159" y="17057"/>
                    <a:pt x="13159" y="16772"/>
                  </a:cubicBezTo>
                  <a:lnTo>
                    <a:pt x="13159" y="4050"/>
                  </a:lnTo>
                  <a:lnTo>
                    <a:pt x="9617" y="4050"/>
                  </a:lnTo>
                  <a:cubicBezTo>
                    <a:pt x="9341" y="4050"/>
                    <a:pt x="9109" y="3818"/>
                    <a:pt x="9109" y="3542"/>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17"/>
          <p:cNvGrpSpPr/>
          <p:nvPr/>
        </p:nvGrpSpPr>
        <p:grpSpPr>
          <a:xfrm>
            <a:off x="6393213" y="3991450"/>
            <a:ext cx="433600" cy="432475"/>
            <a:chOff x="6393213" y="3991450"/>
            <a:chExt cx="433600" cy="432475"/>
          </a:xfrm>
        </p:grpSpPr>
        <p:sp>
          <p:nvSpPr>
            <p:cNvPr id="2069" name="Google Shape;2069;p117"/>
            <p:cNvSpPr/>
            <p:nvPr/>
          </p:nvSpPr>
          <p:spPr>
            <a:xfrm>
              <a:off x="6614688" y="4240525"/>
              <a:ext cx="27000" cy="30600"/>
            </a:xfrm>
            <a:custGeom>
              <a:avLst/>
              <a:gdLst/>
              <a:ahLst/>
              <a:cxnLst/>
              <a:rect l="l" t="t" r="r" b="b"/>
              <a:pathLst>
                <a:path w="1080" h="1224" extrusionOk="0">
                  <a:moveTo>
                    <a:pt x="500" y="1"/>
                  </a:moveTo>
                  <a:cubicBezTo>
                    <a:pt x="250" y="286"/>
                    <a:pt x="0" y="393"/>
                    <a:pt x="0" y="715"/>
                  </a:cubicBezTo>
                  <a:cubicBezTo>
                    <a:pt x="0" y="1019"/>
                    <a:pt x="250" y="1224"/>
                    <a:pt x="510" y="1224"/>
                  </a:cubicBezTo>
                  <a:cubicBezTo>
                    <a:pt x="631" y="1224"/>
                    <a:pt x="755" y="1180"/>
                    <a:pt x="857" y="1080"/>
                  </a:cubicBezTo>
                  <a:cubicBezTo>
                    <a:pt x="1080" y="831"/>
                    <a:pt x="1035" y="536"/>
                    <a:pt x="866" y="358"/>
                  </a:cubicBezTo>
                  <a:lnTo>
                    <a:pt x="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17"/>
            <p:cNvSpPr/>
            <p:nvPr/>
          </p:nvSpPr>
          <p:spPr>
            <a:xfrm>
              <a:off x="6577888" y="4276000"/>
              <a:ext cx="56225" cy="45150"/>
            </a:xfrm>
            <a:custGeom>
              <a:avLst/>
              <a:gdLst/>
              <a:ahLst/>
              <a:cxnLst/>
              <a:rect l="l" t="t" r="r" b="b"/>
              <a:pathLst>
                <a:path w="2249" h="1806" extrusionOk="0">
                  <a:moveTo>
                    <a:pt x="625" y="0"/>
                  </a:moveTo>
                  <a:cubicBezTo>
                    <a:pt x="90" y="455"/>
                    <a:pt x="0" y="1178"/>
                    <a:pt x="366" y="1562"/>
                  </a:cubicBezTo>
                  <a:cubicBezTo>
                    <a:pt x="528" y="1729"/>
                    <a:pt x="744" y="1805"/>
                    <a:pt x="972" y="1805"/>
                  </a:cubicBezTo>
                  <a:cubicBezTo>
                    <a:pt x="1496" y="1805"/>
                    <a:pt x="2087" y="1404"/>
                    <a:pt x="2248" y="794"/>
                  </a:cubicBezTo>
                  <a:lnTo>
                    <a:pt x="2248" y="794"/>
                  </a:lnTo>
                  <a:cubicBezTo>
                    <a:pt x="2159" y="810"/>
                    <a:pt x="2070" y="817"/>
                    <a:pt x="1981" y="817"/>
                  </a:cubicBezTo>
                  <a:cubicBezTo>
                    <a:pt x="1411" y="817"/>
                    <a:pt x="887" y="503"/>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17"/>
            <p:cNvSpPr/>
            <p:nvPr/>
          </p:nvSpPr>
          <p:spPr>
            <a:xfrm>
              <a:off x="6393213" y="4093625"/>
              <a:ext cx="366650" cy="330300"/>
            </a:xfrm>
            <a:custGeom>
              <a:avLst/>
              <a:gdLst/>
              <a:ahLst/>
              <a:cxnLst/>
              <a:rect l="l" t="t" r="r" b="b"/>
              <a:pathLst>
                <a:path w="14666" h="13212" extrusionOk="0">
                  <a:moveTo>
                    <a:pt x="7798" y="3580"/>
                  </a:moveTo>
                  <a:cubicBezTo>
                    <a:pt x="8025" y="3580"/>
                    <a:pt x="8235" y="3731"/>
                    <a:pt x="8288" y="3968"/>
                  </a:cubicBezTo>
                  <a:cubicBezTo>
                    <a:pt x="8467" y="4680"/>
                    <a:pt x="7918" y="5326"/>
                    <a:pt x="7239" y="5326"/>
                  </a:cubicBezTo>
                  <a:cubicBezTo>
                    <a:pt x="7136" y="5326"/>
                    <a:pt x="7030" y="5311"/>
                    <a:pt x="6923" y="5279"/>
                  </a:cubicBezTo>
                  <a:cubicBezTo>
                    <a:pt x="6656" y="5199"/>
                    <a:pt x="6504" y="4913"/>
                    <a:pt x="6584" y="4646"/>
                  </a:cubicBezTo>
                  <a:cubicBezTo>
                    <a:pt x="6650" y="4427"/>
                    <a:pt x="6847" y="4285"/>
                    <a:pt x="7064" y="4285"/>
                  </a:cubicBezTo>
                  <a:cubicBezTo>
                    <a:pt x="7112" y="4285"/>
                    <a:pt x="7160" y="4292"/>
                    <a:pt x="7209" y="4307"/>
                  </a:cubicBezTo>
                  <a:cubicBezTo>
                    <a:pt x="7217" y="4309"/>
                    <a:pt x="7225" y="4310"/>
                    <a:pt x="7233" y="4310"/>
                  </a:cubicBezTo>
                  <a:cubicBezTo>
                    <a:pt x="7284" y="4310"/>
                    <a:pt x="7323" y="4263"/>
                    <a:pt x="7307" y="4209"/>
                  </a:cubicBezTo>
                  <a:cubicBezTo>
                    <a:pt x="7245" y="3941"/>
                    <a:pt x="7405" y="3665"/>
                    <a:pt x="7682" y="3593"/>
                  </a:cubicBezTo>
                  <a:cubicBezTo>
                    <a:pt x="7721" y="3584"/>
                    <a:pt x="7760" y="3580"/>
                    <a:pt x="7798" y="3580"/>
                  </a:cubicBezTo>
                  <a:close/>
                  <a:moveTo>
                    <a:pt x="2399" y="1785"/>
                  </a:moveTo>
                  <a:cubicBezTo>
                    <a:pt x="2518" y="1785"/>
                    <a:pt x="2636" y="1825"/>
                    <a:pt x="2731" y="1907"/>
                  </a:cubicBezTo>
                  <a:cubicBezTo>
                    <a:pt x="2945" y="2094"/>
                    <a:pt x="2962" y="2416"/>
                    <a:pt x="2775" y="2621"/>
                  </a:cubicBezTo>
                  <a:cubicBezTo>
                    <a:pt x="2347" y="3111"/>
                    <a:pt x="2775" y="3986"/>
                    <a:pt x="2998" y="4200"/>
                  </a:cubicBezTo>
                  <a:cubicBezTo>
                    <a:pt x="3139" y="4334"/>
                    <a:pt x="3341" y="4473"/>
                    <a:pt x="3569" y="4473"/>
                  </a:cubicBezTo>
                  <a:cubicBezTo>
                    <a:pt x="3630" y="4473"/>
                    <a:pt x="3693" y="4463"/>
                    <a:pt x="3756" y="4441"/>
                  </a:cubicBezTo>
                  <a:cubicBezTo>
                    <a:pt x="4095" y="4307"/>
                    <a:pt x="4408" y="3798"/>
                    <a:pt x="3899" y="3477"/>
                  </a:cubicBezTo>
                  <a:cubicBezTo>
                    <a:pt x="3658" y="3334"/>
                    <a:pt x="3587" y="3022"/>
                    <a:pt x="3739" y="2781"/>
                  </a:cubicBezTo>
                  <a:cubicBezTo>
                    <a:pt x="3831" y="2626"/>
                    <a:pt x="3993" y="2541"/>
                    <a:pt x="4162" y="2541"/>
                  </a:cubicBezTo>
                  <a:cubicBezTo>
                    <a:pt x="4254" y="2541"/>
                    <a:pt x="4349" y="2567"/>
                    <a:pt x="4434" y="2621"/>
                  </a:cubicBezTo>
                  <a:cubicBezTo>
                    <a:pt x="5871" y="3513"/>
                    <a:pt x="5041" y="5484"/>
                    <a:pt x="3560" y="5484"/>
                  </a:cubicBezTo>
                  <a:cubicBezTo>
                    <a:pt x="1963" y="5484"/>
                    <a:pt x="955" y="3165"/>
                    <a:pt x="2017" y="1952"/>
                  </a:cubicBezTo>
                  <a:cubicBezTo>
                    <a:pt x="2118" y="1841"/>
                    <a:pt x="2259" y="1785"/>
                    <a:pt x="2399" y="1785"/>
                  </a:cubicBezTo>
                  <a:close/>
                  <a:moveTo>
                    <a:pt x="4889" y="6396"/>
                  </a:moveTo>
                  <a:cubicBezTo>
                    <a:pt x="5113" y="6396"/>
                    <a:pt x="5320" y="6552"/>
                    <a:pt x="5380" y="6778"/>
                  </a:cubicBezTo>
                  <a:cubicBezTo>
                    <a:pt x="5558" y="7491"/>
                    <a:pt x="5003" y="8136"/>
                    <a:pt x="4323" y="8136"/>
                  </a:cubicBezTo>
                  <a:cubicBezTo>
                    <a:pt x="4219" y="8136"/>
                    <a:pt x="4113" y="8121"/>
                    <a:pt x="4006" y="8089"/>
                  </a:cubicBezTo>
                  <a:cubicBezTo>
                    <a:pt x="3739" y="8009"/>
                    <a:pt x="3587" y="7733"/>
                    <a:pt x="3667" y="7465"/>
                  </a:cubicBezTo>
                  <a:cubicBezTo>
                    <a:pt x="3733" y="7244"/>
                    <a:pt x="3939" y="7096"/>
                    <a:pt x="4160" y="7096"/>
                  </a:cubicBezTo>
                  <a:cubicBezTo>
                    <a:pt x="4206" y="7096"/>
                    <a:pt x="4254" y="7103"/>
                    <a:pt x="4301" y="7117"/>
                  </a:cubicBezTo>
                  <a:cubicBezTo>
                    <a:pt x="4309" y="7120"/>
                    <a:pt x="4317" y="7121"/>
                    <a:pt x="4325" y="7121"/>
                  </a:cubicBezTo>
                  <a:cubicBezTo>
                    <a:pt x="4369" y="7121"/>
                    <a:pt x="4405" y="7081"/>
                    <a:pt x="4390" y="7028"/>
                  </a:cubicBezTo>
                  <a:cubicBezTo>
                    <a:pt x="4327" y="6751"/>
                    <a:pt x="4488" y="6484"/>
                    <a:pt x="4765" y="6412"/>
                  </a:cubicBezTo>
                  <a:cubicBezTo>
                    <a:pt x="4806" y="6401"/>
                    <a:pt x="4848" y="6396"/>
                    <a:pt x="4889" y="6396"/>
                  </a:cubicBezTo>
                  <a:close/>
                  <a:moveTo>
                    <a:pt x="9360" y="4653"/>
                  </a:moveTo>
                  <a:cubicBezTo>
                    <a:pt x="9490" y="4653"/>
                    <a:pt x="9622" y="4704"/>
                    <a:pt x="9725" y="4806"/>
                  </a:cubicBezTo>
                  <a:lnTo>
                    <a:pt x="10438" y="5520"/>
                  </a:lnTo>
                  <a:cubicBezTo>
                    <a:pt x="10956" y="6038"/>
                    <a:pt x="11009" y="6823"/>
                    <a:pt x="10652" y="7402"/>
                  </a:cubicBezTo>
                  <a:cubicBezTo>
                    <a:pt x="10795" y="8107"/>
                    <a:pt x="10536" y="8892"/>
                    <a:pt x="9957" y="9445"/>
                  </a:cubicBezTo>
                  <a:cubicBezTo>
                    <a:pt x="9505" y="9883"/>
                    <a:pt x="8924" y="10110"/>
                    <a:pt x="8365" y="10110"/>
                  </a:cubicBezTo>
                  <a:cubicBezTo>
                    <a:pt x="7864" y="10110"/>
                    <a:pt x="7380" y="9928"/>
                    <a:pt x="7022" y="9552"/>
                  </a:cubicBezTo>
                  <a:cubicBezTo>
                    <a:pt x="6076" y="8571"/>
                    <a:pt x="6522" y="6823"/>
                    <a:pt x="7905" y="6171"/>
                  </a:cubicBezTo>
                  <a:cubicBezTo>
                    <a:pt x="8065" y="5600"/>
                    <a:pt x="8440" y="5413"/>
                    <a:pt x="9002" y="4806"/>
                  </a:cubicBezTo>
                  <a:cubicBezTo>
                    <a:pt x="9100" y="4704"/>
                    <a:pt x="9230" y="4653"/>
                    <a:pt x="9360" y="4653"/>
                  </a:cubicBezTo>
                  <a:close/>
                  <a:moveTo>
                    <a:pt x="6670" y="1"/>
                  </a:moveTo>
                  <a:cubicBezTo>
                    <a:pt x="3200" y="1"/>
                    <a:pt x="163" y="2789"/>
                    <a:pt x="81" y="6466"/>
                  </a:cubicBezTo>
                  <a:cubicBezTo>
                    <a:pt x="1" y="10114"/>
                    <a:pt x="2891" y="13130"/>
                    <a:pt x="6540" y="13210"/>
                  </a:cubicBezTo>
                  <a:cubicBezTo>
                    <a:pt x="6587" y="13211"/>
                    <a:pt x="6633" y="13211"/>
                    <a:pt x="6680" y="13211"/>
                  </a:cubicBezTo>
                  <a:cubicBezTo>
                    <a:pt x="11516" y="13211"/>
                    <a:pt x="14666" y="8190"/>
                    <a:pt x="12686" y="3861"/>
                  </a:cubicBezTo>
                  <a:lnTo>
                    <a:pt x="12686" y="3861"/>
                  </a:lnTo>
                  <a:cubicBezTo>
                    <a:pt x="12411" y="4076"/>
                    <a:pt x="12082" y="4185"/>
                    <a:pt x="11751" y="4185"/>
                  </a:cubicBezTo>
                  <a:cubicBezTo>
                    <a:pt x="11494" y="4185"/>
                    <a:pt x="11235" y="4119"/>
                    <a:pt x="11000" y="3986"/>
                  </a:cubicBezTo>
                  <a:cubicBezTo>
                    <a:pt x="10732" y="4184"/>
                    <a:pt x="10415" y="4283"/>
                    <a:pt x="10099" y="4283"/>
                  </a:cubicBezTo>
                  <a:cubicBezTo>
                    <a:pt x="9734" y="4283"/>
                    <a:pt x="9369" y="4151"/>
                    <a:pt x="9082" y="3888"/>
                  </a:cubicBezTo>
                  <a:cubicBezTo>
                    <a:pt x="8547" y="3388"/>
                    <a:pt x="8458" y="2621"/>
                    <a:pt x="8779" y="2032"/>
                  </a:cubicBezTo>
                  <a:cubicBezTo>
                    <a:pt x="8440" y="1532"/>
                    <a:pt x="8431" y="863"/>
                    <a:pt x="8770" y="346"/>
                  </a:cubicBezTo>
                  <a:cubicBezTo>
                    <a:pt x="8066" y="111"/>
                    <a:pt x="7360" y="1"/>
                    <a:pt x="6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17"/>
            <p:cNvSpPr/>
            <p:nvPr/>
          </p:nvSpPr>
          <p:spPr>
            <a:xfrm>
              <a:off x="6630063" y="4088200"/>
              <a:ext cx="89250" cy="87150"/>
            </a:xfrm>
            <a:custGeom>
              <a:avLst/>
              <a:gdLst/>
              <a:ahLst/>
              <a:cxnLst/>
              <a:rect l="l" t="t" r="r" b="b"/>
              <a:pathLst>
                <a:path w="3570" h="3486" extrusionOk="0">
                  <a:moveTo>
                    <a:pt x="1089" y="1"/>
                  </a:moveTo>
                  <a:lnTo>
                    <a:pt x="179" y="1080"/>
                  </a:lnTo>
                  <a:cubicBezTo>
                    <a:pt x="1" y="1294"/>
                    <a:pt x="19" y="1607"/>
                    <a:pt x="233" y="1794"/>
                  </a:cubicBezTo>
                  <a:lnTo>
                    <a:pt x="679" y="2178"/>
                  </a:lnTo>
                  <a:lnTo>
                    <a:pt x="260" y="2642"/>
                  </a:lnTo>
                  <a:cubicBezTo>
                    <a:pt x="72" y="2847"/>
                    <a:pt x="90" y="3168"/>
                    <a:pt x="295" y="3355"/>
                  </a:cubicBezTo>
                  <a:cubicBezTo>
                    <a:pt x="391" y="3443"/>
                    <a:pt x="512" y="3485"/>
                    <a:pt x="632" y="3485"/>
                  </a:cubicBezTo>
                  <a:cubicBezTo>
                    <a:pt x="771" y="3485"/>
                    <a:pt x="909" y="3429"/>
                    <a:pt x="1009" y="3320"/>
                  </a:cubicBezTo>
                  <a:lnTo>
                    <a:pt x="1446" y="2838"/>
                  </a:lnTo>
                  <a:lnTo>
                    <a:pt x="1946" y="3266"/>
                  </a:lnTo>
                  <a:cubicBezTo>
                    <a:pt x="2042" y="3350"/>
                    <a:pt x="2160" y="3391"/>
                    <a:pt x="2277" y="3391"/>
                  </a:cubicBezTo>
                  <a:cubicBezTo>
                    <a:pt x="2420" y="3391"/>
                    <a:pt x="2561" y="3330"/>
                    <a:pt x="2659" y="3212"/>
                  </a:cubicBezTo>
                  <a:lnTo>
                    <a:pt x="3569" y="2133"/>
                  </a:lnTo>
                  <a:cubicBezTo>
                    <a:pt x="3382" y="2035"/>
                    <a:pt x="3204" y="1919"/>
                    <a:pt x="3043" y="1776"/>
                  </a:cubicBezTo>
                  <a:lnTo>
                    <a:pt x="1482" y="429"/>
                  </a:lnTo>
                  <a:cubicBezTo>
                    <a:pt x="1473" y="420"/>
                    <a:pt x="1455" y="411"/>
                    <a:pt x="1446" y="402"/>
                  </a:cubicBezTo>
                  <a:cubicBezTo>
                    <a:pt x="1312" y="277"/>
                    <a:pt x="1187" y="144"/>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17"/>
            <p:cNvSpPr/>
            <p:nvPr/>
          </p:nvSpPr>
          <p:spPr>
            <a:xfrm>
              <a:off x="6666213" y="3991450"/>
              <a:ext cx="160600" cy="131350"/>
            </a:xfrm>
            <a:custGeom>
              <a:avLst/>
              <a:gdLst/>
              <a:ahLst/>
              <a:cxnLst/>
              <a:rect l="l" t="t" r="r" b="b"/>
              <a:pathLst>
                <a:path w="6424" h="5254" extrusionOk="0">
                  <a:moveTo>
                    <a:pt x="6189" y="0"/>
                  </a:moveTo>
                  <a:cubicBezTo>
                    <a:pt x="6158" y="0"/>
                    <a:pt x="6126" y="5"/>
                    <a:pt x="6093" y="17"/>
                  </a:cubicBezTo>
                  <a:lnTo>
                    <a:pt x="1749" y="17"/>
                  </a:lnTo>
                  <a:lnTo>
                    <a:pt x="544" y="1409"/>
                  </a:lnTo>
                  <a:cubicBezTo>
                    <a:pt x="0" y="2042"/>
                    <a:pt x="63" y="2970"/>
                    <a:pt x="669" y="3523"/>
                  </a:cubicBezTo>
                  <a:cubicBezTo>
                    <a:pt x="678" y="3532"/>
                    <a:pt x="678" y="3532"/>
                    <a:pt x="678" y="3532"/>
                  </a:cubicBezTo>
                  <a:lnTo>
                    <a:pt x="2239" y="4879"/>
                  </a:lnTo>
                  <a:cubicBezTo>
                    <a:pt x="2525" y="5120"/>
                    <a:pt x="2873" y="5254"/>
                    <a:pt x="3229" y="5254"/>
                  </a:cubicBezTo>
                  <a:cubicBezTo>
                    <a:pt x="3274" y="5254"/>
                    <a:pt x="3310" y="5254"/>
                    <a:pt x="3345" y="5245"/>
                  </a:cubicBezTo>
                  <a:cubicBezTo>
                    <a:pt x="3747" y="5218"/>
                    <a:pt x="4122" y="5031"/>
                    <a:pt x="4380" y="4727"/>
                  </a:cubicBezTo>
                  <a:lnTo>
                    <a:pt x="6423" y="2354"/>
                  </a:lnTo>
                  <a:lnTo>
                    <a:pt x="6423" y="258"/>
                  </a:lnTo>
                  <a:cubicBezTo>
                    <a:pt x="6423" y="105"/>
                    <a:pt x="6323" y="0"/>
                    <a:pt x="6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117"/>
          <p:cNvGrpSpPr/>
          <p:nvPr/>
        </p:nvGrpSpPr>
        <p:grpSpPr>
          <a:xfrm>
            <a:off x="7003863" y="3991650"/>
            <a:ext cx="380500" cy="431950"/>
            <a:chOff x="7003863" y="3991650"/>
            <a:chExt cx="380500" cy="431950"/>
          </a:xfrm>
        </p:grpSpPr>
        <p:sp>
          <p:nvSpPr>
            <p:cNvPr id="2075" name="Google Shape;2075;p117"/>
            <p:cNvSpPr/>
            <p:nvPr/>
          </p:nvSpPr>
          <p:spPr>
            <a:xfrm>
              <a:off x="7081488" y="4043100"/>
              <a:ext cx="277675" cy="380500"/>
            </a:xfrm>
            <a:custGeom>
              <a:avLst/>
              <a:gdLst/>
              <a:ahLst/>
              <a:cxnLst/>
              <a:rect l="l" t="t" r="r" b="b"/>
              <a:pathLst>
                <a:path w="11107" h="15220" extrusionOk="0">
                  <a:moveTo>
                    <a:pt x="8571" y="0"/>
                  </a:moveTo>
                  <a:cubicBezTo>
                    <a:pt x="7175" y="0"/>
                    <a:pt x="6040" y="1135"/>
                    <a:pt x="6040" y="2528"/>
                  </a:cubicBezTo>
                  <a:lnTo>
                    <a:pt x="6040" y="12474"/>
                  </a:lnTo>
                  <a:cubicBezTo>
                    <a:pt x="6040" y="12715"/>
                    <a:pt x="5906" y="13036"/>
                    <a:pt x="5736" y="13206"/>
                  </a:cubicBezTo>
                  <a:cubicBezTo>
                    <a:pt x="5005" y="13915"/>
                    <a:pt x="4224" y="14211"/>
                    <a:pt x="3511" y="14211"/>
                  </a:cubicBezTo>
                  <a:cubicBezTo>
                    <a:pt x="2277" y="14211"/>
                    <a:pt x="1246" y="13324"/>
                    <a:pt x="1026" y="12153"/>
                  </a:cubicBezTo>
                  <a:lnTo>
                    <a:pt x="0" y="12153"/>
                  </a:lnTo>
                  <a:cubicBezTo>
                    <a:pt x="231" y="13882"/>
                    <a:pt x="1715" y="15220"/>
                    <a:pt x="3509" y="15220"/>
                  </a:cubicBezTo>
                  <a:cubicBezTo>
                    <a:pt x="4493" y="15220"/>
                    <a:pt x="5570" y="14818"/>
                    <a:pt x="6584" y="13857"/>
                  </a:cubicBezTo>
                  <a:cubicBezTo>
                    <a:pt x="6887" y="13572"/>
                    <a:pt x="7057" y="13161"/>
                    <a:pt x="7057" y="12742"/>
                  </a:cubicBezTo>
                  <a:lnTo>
                    <a:pt x="7057" y="2073"/>
                  </a:lnTo>
                  <a:cubicBezTo>
                    <a:pt x="7057" y="1921"/>
                    <a:pt x="7146" y="1707"/>
                    <a:pt x="7253" y="1600"/>
                  </a:cubicBezTo>
                  <a:cubicBezTo>
                    <a:pt x="7690" y="1187"/>
                    <a:pt x="8153" y="1014"/>
                    <a:pt x="8576" y="1014"/>
                  </a:cubicBezTo>
                  <a:cubicBezTo>
                    <a:pt x="9412" y="1014"/>
                    <a:pt x="10090" y="1692"/>
                    <a:pt x="10090" y="2528"/>
                  </a:cubicBezTo>
                  <a:lnTo>
                    <a:pt x="10090" y="7086"/>
                  </a:lnTo>
                  <a:lnTo>
                    <a:pt x="11107" y="7086"/>
                  </a:lnTo>
                  <a:lnTo>
                    <a:pt x="11107" y="1725"/>
                  </a:lnTo>
                  <a:cubicBezTo>
                    <a:pt x="11107" y="1457"/>
                    <a:pt x="11000" y="1198"/>
                    <a:pt x="10803" y="1011"/>
                  </a:cubicBezTo>
                  <a:cubicBezTo>
                    <a:pt x="10069" y="298"/>
                    <a:pt x="9286" y="0"/>
                    <a:pt x="8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17"/>
            <p:cNvSpPr/>
            <p:nvPr/>
          </p:nvSpPr>
          <p:spPr>
            <a:xfrm>
              <a:off x="7003863" y="3991650"/>
              <a:ext cx="178000" cy="152800"/>
            </a:xfrm>
            <a:custGeom>
              <a:avLst/>
              <a:gdLst/>
              <a:ahLst/>
              <a:cxnLst/>
              <a:rect l="l" t="t" r="r" b="b"/>
              <a:pathLst>
                <a:path w="7120" h="6112" extrusionOk="0">
                  <a:moveTo>
                    <a:pt x="3551" y="990"/>
                  </a:moveTo>
                  <a:cubicBezTo>
                    <a:pt x="3837" y="990"/>
                    <a:pt x="4060" y="1222"/>
                    <a:pt x="4060" y="1499"/>
                  </a:cubicBezTo>
                  <a:cubicBezTo>
                    <a:pt x="4060" y="1784"/>
                    <a:pt x="3837" y="2007"/>
                    <a:pt x="3551" y="2007"/>
                  </a:cubicBezTo>
                  <a:cubicBezTo>
                    <a:pt x="3275" y="2007"/>
                    <a:pt x="3052" y="1784"/>
                    <a:pt x="3052" y="1499"/>
                  </a:cubicBezTo>
                  <a:cubicBezTo>
                    <a:pt x="3052" y="1222"/>
                    <a:pt x="3275" y="990"/>
                    <a:pt x="3551" y="990"/>
                  </a:cubicBezTo>
                  <a:close/>
                  <a:moveTo>
                    <a:pt x="3560" y="0"/>
                  </a:moveTo>
                  <a:cubicBezTo>
                    <a:pt x="2516" y="0"/>
                    <a:pt x="1776" y="1035"/>
                    <a:pt x="2133" y="2025"/>
                  </a:cubicBezTo>
                  <a:lnTo>
                    <a:pt x="1178" y="2025"/>
                  </a:lnTo>
                  <a:cubicBezTo>
                    <a:pt x="527" y="2025"/>
                    <a:pt x="1" y="2552"/>
                    <a:pt x="1" y="3203"/>
                  </a:cubicBezTo>
                  <a:lnTo>
                    <a:pt x="1" y="6111"/>
                  </a:lnTo>
                  <a:lnTo>
                    <a:pt x="7120" y="6111"/>
                  </a:lnTo>
                  <a:lnTo>
                    <a:pt x="7120" y="5094"/>
                  </a:lnTo>
                  <a:lnTo>
                    <a:pt x="5103" y="5094"/>
                  </a:lnTo>
                  <a:cubicBezTo>
                    <a:pt x="4845" y="5094"/>
                    <a:pt x="4622" y="4907"/>
                    <a:pt x="4595" y="4648"/>
                  </a:cubicBezTo>
                  <a:cubicBezTo>
                    <a:pt x="4559" y="4336"/>
                    <a:pt x="4791" y="4077"/>
                    <a:pt x="5094" y="4077"/>
                  </a:cubicBezTo>
                  <a:lnTo>
                    <a:pt x="7120" y="4077"/>
                  </a:lnTo>
                  <a:lnTo>
                    <a:pt x="7120" y="3203"/>
                  </a:lnTo>
                  <a:cubicBezTo>
                    <a:pt x="7120" y="2552"/>
                    <a:pt x="6593" y="2025"/>
                    <a:pt x="5942" y="2025"/>
                  </a:cubicBezTo>
                  <a:lnTo>
                    <a:pt x="4987" y="2025"/>
                  </a:lnTo>
                  <a:cubicBezTo>
                    <a:pt x="5344" y="1035"/>
                    <a:pt x="4604" y="0"/>
                    <a:pt x="3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17"/>
            <p:cNvSpPr/>
            <p:nvPr/>
          </p:nvSpPr>
          <p:spPr>
            <a:xfrm>
              <a:off x="7003863" y="4169625"/>
              <a:ext cx="178000" cy="151900"/>
            </a:xfrm>
            <a:custGeom>
              <a:avLst/>
              <a:gdLst/>
              <a:ahLst/>
              <a:cxnLst/>
              <a:rect l="l" t="t" r="r" b="b"/>
              <a:pathLst>
                <a:path w="7120" h="6076" extrusionOk="0">
                  <a:moveTo>
                    <a:pt x="1" y="0"/>
                  </a:moveTo>
                  <a:lnTo>
                    <a:pt x="1" y="1499"/>
                  </a:lnTo>
                  <a:cubicBezTo>
                    <a:pt x="1" y="2899"/>
                    <a:pt x="812" y="4157"/>
                    <a:pt x="2061" y="4728"/>
                  </a:cubicBezTo>
                  <a:lnTo>
                    <a:pt x="2061" y="5567"/>
                  </a:lnTo>
                  <a:cubicBezTo>
                    <a:pt x="2061" y="5852"/>
                    <a:pt x="2284" y="6075"/>
                    <a:pt x="2561" y="6075"/>
                  </a:cubicBezTo>
                  <a:lnTo>
                    <a:pt x="4586" y="6075"/>
                  </a:lnTo>
                  <a:cubicBezTo>
                    <a:pt x="4871" y="6075"/>
                    <a:pt x="5094" y="5852"/>
                    <a:pt x="5094" y="5567"/>
                  </a:cubicBezTo>
                  <a:lnTo>
                    <a:pt x="5094" y="4710"/>
                  </a:lnTo>
                  <a:cubicBezTo>
                    <a:pt x="6165" y="4202"/>
                    <a:pt x="6905" y="3194"/>
                    <a:pt x="7084" y="2025"/>
                  </a:cubicBezTo>
                  <a:lnTo>
                    <a:pt x="5103" y="2025"/>
                  </a:lnTo>
                  <a:cubicBezTo>
                    <a:pt x="4845" y="2025"/>
                    <a:pt x="4622" y="1838"/>
                    <a:pt x="4595" y="1579"/>
                  </a:cubicBezTo>
                  <a:cubicBezTo>
                    <a:pt x="4559" y="1276"/>
                    <a:pt x="4791" y="1017"/>
                    <a:pt x="5094" y="1017"/>
                  </a:cubicBezTo>
                  <a:lnTo>
                    <a:pt x="7120" y="1017"/>
                  </a:lnTo>
                  <a:lnTo>
                    <a:pt x="7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17"/>
            <p:cNvSpPr/>
            <p:nvPr/>
          </p:nvSpPr>
          <p:spPr>
            <a:xfrm>
              <a:off x="7308513" y="4245675"/>
              <a:ext cx="75850" cy="151750"/>
            </a:xfrm>
            <a:custGeom>
              <a:avLst/>
              <a:gdLst/>
              <a:ahLst/>
              <a:cxnLst/>
              <a:rect l="l" t="t" r="r" b="b"/>
              <a:pathLst>
                <a:path w="3034" h="6070" extrusionOk="0">
                  <a:moveTo>
                    <a:pt x="500" y="0"/>
                  </a:moveTo>
                  <a:cubicBezTo>
                    <a:pt x="224" y="0"/>
                    <a:pt x="1" y="223"/>
                    <a:pt x="1" y="500"/>
                  </a:cubicBezTo>
                  <a:lnTo>
                    <a:pt x="1" y="4050"/>
                  </a:lnTo>
                  <a:cubicBezTo>
                    <a:pt x="1" y="4327"/>
                    <a:pt x="224" y="4550"/>
                    <a:pt x="500" y="4550"/>
                  </a:cubicBezTo>
                  <a:lnTo>
                    <a:pt x="1009" y="4550"/>
                  </a:lnTo>
                  <a:lnTo>
                    <a:pt x="1009" y="5549"/>
                  </a:lnTo>
                  <a:cubicBezTo>
                    <a:pt x="1009" y="5817"/>
                    <a:pt x="1205" y="6040"/>
                    <a:pt x="1464" y="6066"/>
                  </a:cubicBezTo>
                  <a:cubicBezTo>
                    <a:pt x="1484" y="6069"/>
                    <a:pt x="1504" y="6070"/>
                    <a:pt x="1523" y="6070"/>
                  </a:cubicBezTo>
                  <a:cubicBezTo>
                    <a:pt x="1800" y="6070"/>
                    <a:pt x="2026" y="5842"/>
                    <a:pt x="2026" y="5567"/>
                  </a:cubicBezTo>
                  <a:lnTo>
                    <a:pt x="2026" y="4550"/>
                  </a:lnTo>
                  <a:lnTo>
                    <a:pt x="2525" y="4550"/>
                  </a:lnTo>
                  <a:cubicBezTo>
                    <a:pt x="2811" y="4550"/>
                    <a:pt x="3034" y="4327"/>
                    <a:pt x="3034" y="4050"/>
                  </a:cubicBezTo>
                  <a:lnTo>
                    <a:pt x="3034" y="500"/>
                  </a:lnTo>
                  <a:cubicBezTo>
                    <a:pt x="3034" y="223"/>
                    <a:pt x="2811" y="0"/>
                    <a:pt x="2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Google Shape;2083;p11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084" name="Google Shape;2084;p118"/>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a:latin typeface="Abril Fatface"/>
                <a:ea typeface="Abril Fatface"/>
                <a:cs typeface="Abril Fatface"/>
                <a:sym typeface="Abril Fatface"/>
              </a:rPr>
              <a:t>Vectors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Clr>
                <a:schemeClr val="dk1"/>
              </a:buClr>
              <a:buSzPts val="1100"/>
              <a:buFont typeface="Arial"/>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3"/>
              </a:rPr>
              <a:t>Realistic galaxy background</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4"/>
              </a:rPr>
              <a:t>Realistic galaxy background</a:t>
            </a:r>
            <a:endParaRPr>
              <a:solidFill>
                <a:srgbClr val="374957"/>
              </a:solidFill>
            </a:endParaRPr>
          </a:p>
          <a:p>
            <a:pPr marL="0" marR="50800" lvl="0" indent="0" algn="l" rtl="0">
              <a:lnSpc>
                <a:spcPct val="100000"/>
              </a:lnSpc>
              <a:spcBef>
                <a:spcPts val="0"/>
              </a:spcBef>
              <a:spcAft>
                <a:spcPts val="0"/>
              </a:spcAft>
              <a:buClr>
                <a:schemeClr val="dk1"/>
              </a:buClr>
              <a:buSzPts val="1100"/>
              <a:buFont typeface="Arial"/>
              <a:buNone/>
            </a:pPr>
            <a:endParaRPr sz="1200">
              <a:solidFill>
                <a:srgbClr val="374957"/>
              </a:solidFill>
              <a:latin typeface="Abril Fatface"/>
              <a:ea typeface="Abril Fatface"/>
              <a:cs typeface="Abril Fatface"/>
              <a:sym typeface="Abril Fatface"/>
            </a:endParaRPr>
          </a:p>
          <a:p>
            <a:pPr marL="0" lvl="0" indent="0" algn="l" rtl="0">
              <a:lnSpc>
                <a:spcPct val="100000"/>
              </a:lnSpc>
              <a:spcBef>
                <a:spcPts val="0"/>
              </a:spcBef>
              <a:spcAft>
                <a:spcPts val="0"/>
              </a:spcAft>
              <a:buNone/>
            </a:pPr>
            <a:r>
              <a:rPr lang="en" sz="2400">
                <a:latin typeface="Abril Fatface"/>
                <a:ea typeface="Abril Fatface"/>
                <a:cs typeface="Abril Fatface"/>
                <a:sym typeface="Abril Fatface"/>
              </a:rPr>
              <a:t>Photos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5"/>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6"/>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7"/>
              </a:rPr>
              <a:t>Front view of flask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8"/>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9"/>
              </a:rPr>
              <a:t>Test tubes in the biotechnology laboratory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11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premium resources</a:t>
            </a:r>
            <a:endParaRPr/>
          </a:p>
        </p:txBody>
      </p:sp>
      <p:sp>
        <p:nvSpPr>
          <p:cNvPr id="2090" name="Google Shape;2090;p119"/>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Abril Fatface"/>
                <a:ea typeface="Abril Fatface"/>
                <a:cs typeface="Abril Fatface"/>
                <a:sym typeface="Abril Fatface"/>
              </a:rPr>
              <a:t>Vectors</a:t>
            </a:r>
            <a:endParaRPr/>
          </a:p>
          <a:p>
            <a:pPr marL="457200" marR="50800" lvl="0" indent="-330200" algn="l" rtl="0">
              <a:spcBef>
                <a:spcPts val="0"/>
              </a:spcBef>
              <a:spcAft>
                <a:spcPts val="0"/>
              </a:spcAft>
              <a:buSzPts val="1600"/>
              <a:buChar char="●"/>
            </a:pPr>
            <a:r>
              <a:rPr lang="en">
                <a:uFill>
                  <a:noFill/>
                </a:uFill>
                <a:hlinkClick r:id="rId3"/>
              </a:rPr>
              <a:t>Watercolor galaxy background I</a:t>
            </a:r>
            <a:endParaRPr/>
          </a:p>
          <a:p>
            <a:pPr marL="457200" marR="50800" lvl="0" indent="-330200" algn="l" rtl="0">
              <a:spcBef>
                <a:spcPts val="0"/>
              </a:spcBef>
              <a:spcAft>
                <a:spcPts val="0"/>
              </a:spcAft>
              <a:buSzPts val="1600"/>
              <a:buChar char="●"/>
            </a:pPr>
            <a:r>
              <a:rPr lang="en">
                <a:uFill>
                  <a:noFill/>
                </a:uFill>
                <a:hlinkClick r:id="rId4"/>
              </a:rPr>
              <a:t>Watercolor galaxy background II</a:t>
            </a:r>
            <a:endParaRPr/>
          </a:p>
          <a:p>
            <a:pPr marL="457200" marR="50800" lvl="0" indent="-330200" algn="l" rtl="0">
              <a:spcBef>
                <a:spcPts val="0"/>
              </a:spcBef>
              <a:spcAft>
                <a:spcPts val="0"/>
              </a:spcAft>
              <a:buSzPts val="1600"/>
              <a:buChar char="●"/>
            </a:pPr>
            <a:r>
              <a:rPr lang="en">
                <a:uFill>
                  <a:noFill/>
                </a:uFill>
                <a:hlinkClick r:id="rId5"/>
              </a:rPr>
              <a:t>Gradient galaxy with stars background</a:t>
            </a:r>
            <a:endParaRPr/>
          </a:p>
          <a:p>
            <a:pPr marL="457200" marR="50800" lvl="0" indent="-330200" algn="l" rtl="0">
              <a:spcBef>
                <a:spcPts val="0"/>
              </a:spcBef>
              <a:spcAft>
                <a:spcPts val="0"/>
              </a:spcAft>
              <a:buSzPts val="1600"/>
              <a:buChar char="●"/>
            </a:pPr>
            <a:r>
              <a:rPr lang="en">
                <a:uFill>
                  <a:noFill/>
                </a:uFill>
                <a:hlinkClick r:id="rId6"/>
              </a:rPr>
              <a:t>Hand painted watercolor galaxy background</a:t>
            </a:r>
            <a:endParaRPr/>
          </a:p>
          <a:p>
            <a:pPr marL="457200" marR="50800" lvl="0" indent="-330200" algn="l" rtl="0">
              <a:spcBef>
                <a:spcPts val="0"/>
              </a:spcBef>
              <a:spcAft>
                <a:spcPts val="0"/>
              </a:spcAft>
              <a:buSzPts val="1600"/>
              <a:buChar char="●"/>
            </a:pPr>
            <a:r>
              <a:rPr lang="en">
                <a:uFill>
                  <a:noFill/>
                </a:uFill>
                <a:hlinkClick r:id="rId7"/>
              </a:rPr>
              <a:t>Realistic style colorful clouds background</a:t>
            </a:r>
            <a:endParaRPr/>
          </a:p>
          <a:p>
            <a:pPr marL="457200" marR="50800" lvl="0" indent="-330200" algn="l" rtl="0">
              <a:spcBef>
                <a:spcPts val="0"/>
              </a:spcBef>
              <a:spcAft>
                <a:spcPts val="0"/>
              </a:spcAft>
              <a:buSzPts val="1600"/>
              <a:buChar char="●"/>
            </a:pPr>
            <a:r>
              <a:rPr lang="en">
                <a:uFill>
                  <a:noFill/>
                </a:uFill>
                <a:hlinkClick r:id="rId8"/>
              </a:rPr>
              <a:t>Galaxy background design</a:t>
            </a:r>
            <a:endParaRPr/>
          </a:p>
          <a:p>
            <a:pPr marL="457200" marR="50800" lvl="0" indent="-330200" algn="l" rtl="0">
              <a:spcBef>
                <a:spcPts val="0"/>
              </a:spcBef>
              <a:spcAft>
                <a:spcPts val="0"/>
              </a:spcAft>
              <a:buSzPts val="1600"/>
              <a:buChar char="●"/>
            </a:pPr>
            <a:r>
              <a:rPr lang="en">
                <a:uFill>
                  <a:noFill/>
                </a:uFill>
                <a:hlinkClick r:id="rId9"/>
              </a:rPr>
              <a:t>Variety of cosmic elements in a night background</a:t>
            </a:r>
            <a:endParaRPr/>
          </a:p>
          <a:p>
            <a:pPr marL="457200" marR="50800" lvl="0" indent="-330200" algn="l" rtl="0">
              <a:spcBef>
                <a:spcPts val="0"/>
              </a:spcBef>
              <a:spcAft>
                <a:spcPts val="0"/>
              </a:spcAft>
              <a:buSzPts val="1600"/>
              <a:buChar char="●"/>
            </a:pPr>
            <a:r>
              <a:rPr lang="en">
                <a:uFill>
                  <a:noFill/>
                </a:uFill>
                <a:hlinkClick r:id="rId10"/>
              </a:rPr>
              <a:t>Hand painted watercolor galaxy background I</a:t>
            </a:r>
            <a:endParaRPr/>
          </a:p>
          <a:p>
            <a:pPr marL="457200" marR="50800" lvl="0" indent="-330200" algn="l" rtl="0">
              <a:spcBef>
                <a:spcPts val="0"/>
              </a:spcBef>
              <a:spcAft>
                <a:spcPts val="0"/>
              </a:spcAft>
              <a:buSzPts val="1600"/>
              <a:buChar char="●"/>
            </a:pPr>
            <a:r>
              <a:rPr lang="en">
                <a:uFill>
                  <a:noFill/>
                </a:uFill>
                <a:hlinkClick r:id="rId11"/>
              </a:rPr>
              <a:t>Hand painted watercolor galaxy background II</a:t>
            </a:r>
            <a:endParaRPr/>
          </a:p>
          <a:p>
            <a:pPr marL="457200" marR="50800" lvl="0" indent="-330200" algn="l" rtl="0">
              <a:spcBef>
                <a:spcPts val="0"/>
              </a:spcBef>
              <a:spcAft>
                <a:spcPts val="0"/>
              </a:spcAft>
              <a:buSzPts val="1600"/>
              <a:buChar char="●"/>
            </a:pPr>
            <a:r>
              <a:rPr lang="en">
                <a:uFill>
                  <a:noFill/>
                </a:uFill>
                <a:hlinkClick r:id="rId12"/>
              </a:rPr>
              <a:t>Hand painted watercolor galaxy background III</a:t>
            </a:r>
            <a:endParaRPr/>
          </a:p>
          <a:p>
            <a:pPr marL="457200" marR="50800" lvl="0" indent="-330200" algn="l" rtl="0">
              <a:spcBef>
                <a:spcPts val="0"/>
              </a:spcBef>
              <a:spcAft>
                <a:spcPts val="0"/>
              </a:spcAft>
              <a:buSzPts val="1600"/>
              <a:buChar char="●"/>
            </a:pPr>
            <a:r>
              <a:rPr lang="en">
                <a:uFill>
                  <a:noFill/>
                </a:uFill>
                <a:hlinkClick r:id="rId13"/>
              </a:rPr>
              <a:t>Realistic galaxy background</a:t>
            </a:r>
            <a:endParaRPr/>
          </a:p>
          <a:p>
            <a:pPr marL="0" marR="5080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12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a:t>
            </a:r>
            <a:endParaRPr/>
          </a:p>
        </p:txBody>
      </p:sp>
      <p:sp>
        <p:nvSpPr>
          <p:cNvPr id="2096" name="Google Shape;2096;p120"/>
          <p:cNvSpPr txBox="1"/>
          <p:nvPr/>
        </p:nvSpPr>
        <p:spPr>
          <a:xfrm flipH="1">
            <a:off x="1871575" y="1777875"/>
            <a:ext cx="13887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2097" name="Google Shape;2097;p120"/>
          <p:cNvSpPr txBox="1"/>
          <p:nvPr/>
        </p:nvSpPr>
        <p:spPr>
          <a:xfrm flipH="1">
            <a:off x="3648653" y="1374325"/>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a:t>
            </a:r>
            <a:endParaRPr sz="1600">
              <a:solidFill>
                <a:schemeClr val="lt1"/>
              </a:solidFill>
              <a:latin typeface="Fira Sans"/>
              <a:ea typeface="Fira Sans"/>
              <a:cs typeface="Fira Sans"/>
              <a:sym typeface="Fira Sans"/>
            </a:endParaRPr>
          </a:p>
        </p:txBody>
      </p:sp>
      <p:sp>
        <p:nvSpPr>
          <p:cNvPr id="2098" name="Google Shape;2098;p120"/>
          <p:cNvSpPr/>
          <p:nvPr/>
        </p:nvSpPr>
        <p:spPr>
          <a:xfrm flipH="1">
            <a:off x="7667013" y="1215781"/>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9" name="Google Shape;2099;p120"/>
          <p:cNvCxnSpPr>
            <a:stCxn id="2096" idx="1"/>
            <a:endCxn id="2097" idx="3"/>
          </p:cNvCxnSpPr>
          <p:nvPr/>
        </p:nvCxnSpPr>
        <p:spPr>
          <a:xfrm rot="10800000" flipH="1">
            <a:off x="3260275" y="15789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sp>
        <p:nvSpPr>
          <p:cNvPr id="2100" name="Google Shape;2100;p120"/>
          <p:cNvSpPr txBox="1"/>
          <p:nvPr/>
        </p:nvSpPr>
        <p:spPr>
          <a:xfrm flipH="1">
            <a:off x="3648653" y="2264856"/>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2101" name="Google Shape;2101;p120"/>
          <p:cNvSpPr/>
          <p:nvPr/>
        </p:nvSpPr>
        <p:spPr>
          <a:xfrm flipH="1">
            <a:off x="7667013" y="2106307"/>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2" name="Google Shape;2102;p120"/>
          <p:cNvCxnSpPr>
            <a:stCxn id="2100" idx="1"/>
            <a:endCxn id="2101" idx="6"/>
          </p:cNvCxnSpPr>
          <p:nvPr/>
        </p:nvCxnSpPr>
        <p:spPr>
          <a:xfrm>
            <a:off x="7278653" y="2469456"/>
            <a:ext cx="388500" cy="0"/>
          </a:xfrm>
          <a:prstGeom prst="straightConnector1">
            <a:avLst/>
          </a:prstGeom>
          <a:noFill/>
          <a:ln w="9525" cap="flat" cmpd="sng">
            <a:solidFill>
              <a:schemeClr val="lt1"/>
            </a:solidFill>
            <a:prstDash val="solid"/>
            <a:round/>
            <a:headEnd type="none" w="med" len="med"/>
            <a:tailEnd type="none" w="med" len="med"/>
          </a:ln>
        </p:spPr>
      </p:cxnSp>
      <p:cxnSp>
        <p:nvCxnSpPr>
          <p:cNvPr id="2103" name="Google Shape;2103;p120"/>
          <p:cNvCxnSpPr>
            <a:stCxn id="2096" idx="1"/>
            <a:endCxn id="2100" idx="3"/>
          </p:cNvCxnSpPr>
          <p:nvPr/>
        </p:nvCxnSpPr>
        <p:spPr>
          <a:xfrm>
            <a:off x="3260275" y="20241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sp>
        <p:nvSpPr>
          <p:cNvPr id="2104" name="Google Shape;2104;p120"/>
          <p:cNvSpPr txBox="1"/>
          <p:nvPr/>
        </p:nvSpPr>
        <p:spPr>
          <a:xfrm flipH="1">
            <a:off x="1871575" y="3547875"/>
            <a:ext cx="13887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2105" name="Google Shape;2105;p120"/>
          <p:cNvSpPr txBox="1"/>
          <p:nvPr/>
        </p:nvSpPr>
        <p:spPr>
          <a:xfrm flipH="1">
            <a:off x="3648653" y="3144319"/>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2106" name="Google Shape;2106;p120"/>
          <p:cNvSpPr/>
          <p:nvPr/>
        </p:nvSpPr>
        <p:spPr>
          <a:xfrm flipH="1">
            <a:off x="7667013" y="2985787"/>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7" name="Google Shape;2107;p120"/>
          <p:cNvCxnSpPr>
            <a:stCxn id="2105" idx="1"/>
            <a:endCxn id="2106" idx="6"/>
          </p:cNvCxnSpPr>
          <p:nvPr/>
        </p:nvCxnSpPr>
        <p:spPr>
          <a:xfrm>
            <a:off x="7278653" y="3348919"/>
            <a:ext cx="388500" cy="0"/>
          </a:xfrm>
          <a:prstGeom prst="straightConnector1">
            <a:avLst/>
          </a:prstGeom>
          <a:noFill/>
          <a:ln w="9525" cap="flat" cmpd="sng">
            <a:solidFill>
              <a:schemeClr val="lt1"/>
            </a:solidFill>
            <a:prstDash val="solid"/>
            <a:round/>
            <a:headEnd type="none" w="med" len="med"/>
            <a:tailEnd type="none" w="med" len="med"/>
          </a:ln>
        </p:spPr>
      </p:cxnSp>
      <p:cxnSp>
        <p:nvCxnSpPr>
          <p:cNvPr id="2108" name="Google Shape;2108;p120"/>
          <p:cNvCxnSpPr>
            <a:stCxn id="2104" idx="1"/>
            <a:endCxn id="2105" idx="3"/>
          </p:cNvCxnSpPr>
          <p:nvPr/>
        </p:nvCxnSpPr>
        <p:spPr>
          <a:xfrm rot="10800000" flipH="1">
            <a:off x="3260275" y="33489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sp>
        <p:nvSpPr>
          <p:cNvPr id="2109" name="Google Shape;2109;p120"/>
          <p:cNvSpPr txBox="1"/>
          <p:nvPr/>
        </p:nvSpPr>
        <p:spPr>
          <a:xfrm flipH="1">
            <a:off x="3648653" y="4034850"/>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hotter than Mercury</a:t>
            </a:r>
            <a:endParaRPr sz="1600">
              <a:solidFill>
                <a:schemeClr val="lt1"/>
              </a:solidFill>
              <a:latin typeface="Fira Sans"/>
              <a:ea typeface="Fira Sans"/>
              <a:cs typeface="Fira Sans"/>
              <a:sym typeface="Fira Sans"/>
            </a:endParaRPr>
          </a:p>
        </p:txBody>
      </p:sp>
      <p:sp>
        <p:nvSpPr>
          <p:cNvPr id="2110" name="Google Shape;2110;p120"/>
          <p:cNvSpPr/>
          <p:nvPr/>
        </p:nvSpPr>
        <p:spPr>
          <a:xfrm flipH="1">
            <a:off x="7667013" y="3876313"/>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1" name="Google Shape;2111;p120"/>
          <p:cNvCxnSpPr>
            <a:stCxn id="2109" idx="1"/>
            <a:endCxn id="2110" idx="6"/>
          </p:cNvCxnSpPr>
          <p:nvPr/>
        </p:nvCxnSpPr>
        <p:spPr>
          <a:xfrm>
            <a:off x="7278653" y="4239450"/>
            <a:ext cx="388500" cy="0"/>
          </a:xfrm>
          <a:prstGeom prst="straightConnector1">
            <a:avLst/>
          </a:prstGeom>
          <a:noFill/>
          <a:ln w="9525" cap="flat" cmpd="sng">
            <a:solidFill>
              <a:schemeClr val="lt1"/>
            </a:solidFill>
            <a:prstDash val="solid"/>
            <a:round/>
            <a:headEnd type="none" w="med" len="med"/>
            <a:tailEnd type="none" w="med" len="med"/>
          </a:ln>
        </p:spPr>
      </p:cxnSp>
      <p:cxnSp>
        <p:nvCxnSpPr>
          <p:cNvPr id="2112" name="Google Shape;2112;p120"/>
          <p:cNvCxnSpPr>
            <a:stCxn id="2104" idx="1"/>
            <a:endCxn id="2109" idx="3"/>
          </p:cNvCxnSpPr>
          <p:nvPr/>
        </p:nvCxnSpPr>
        <p:spPr>
          <a:xfrm>
            <a:off x="3260275" y="37941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cxnSp>
        <p:nvCxnSpPr>
          <p:cNvPr id="2113" name="Google Shape;2113;p120"/>
          <p:cNvCxnSpPr>
            <a:stCxn id="2097" idx="1"/>
            <a:endCxn id="2098" idx="6"/>
          </p:cNvCxnSpPr>
          <p:nvPr/>
        </p:nvCxnSpPr>
        <p:spPr>
          <a:xfrm>
            <a:off x="7278653" y="1578925"/>
            <a:ext cx="388500" cy="0"/>
          </a:xfrm>
          <a:prstGeom prst="straightConnector1">
            <a:avLst/>
          </a:prstGeom>
          <a:noFill/>
          <a:ln w="9525" cap="flat" cmpd="sng">
            <a:solidFill>
              <a:schemeClr val="lt1"/>
            </a:solidFill>
            <a:prstDash val="solid"/>
            <a:round/>
            <a:headEnd type="none" w="med" len="med"/>
            <a:tailEnd type="none" w="med" len="med"/>
          </a:ln>
        </p:spPr>
      </p:cxnSp>
      <p:grpSp>
        <p:nvGrpSpPr>
          <p:cNvPr id="2114" name="Google Shape;2114;p120"/>
          <p:cNvGrpSpPr/>
          <p:nvPr/>
        </p:nvGrpSpPr>
        <p:grpSpPr>
          <a:xfrm>
            <a:off x="7904365" y="1412547"/>
            <a:ext cx="251575" cy="333658"/>
            <a:chOff x="1783713" y="3991475"/>
            <a:chExt cx="325875" cy="432200"/>
          </a:xfrm>
        </p:grpSpPr>
        <p:sp>
          <p:nvSpPr>
            <p:cNvPr id="2115" name="Google Shape;2115;p120"/>
            <p:cNvSpPr/>
            <p:nvPr/>
          </p:nvSpPr>
          <p:spPr>
            <a:xfrm>
              <a:off x="1783713" y="3991475"/>
              <a:ext cx="150125" cy="255100"/>
            </a:xfrm>
            <a:custGeom>
              <a:avLst/>
              <a:gdLst/>
              <a:ahLst/>
              <a:cxnLst/>
              <a:rect l="l" t="t" r="r" b="b"/>
              <a:pathLst>
                <a:path w="6005" h="10204" extrusionOk="0">
                  <a:moveTo>
                    <a:pt x="3003" y="0"/>
                  </a:moveTo>
                  <a:cubicBezTo>
                    <a:pt x="2146" y="0"/>
                    <a:pt x="1455" y="701"/>
                    <a:pt x="1455" y="1550"/>
                  </a:cubicBezTo>
                  <a:lnTo>
                    <a:pt x="1455" y="3272"/>
                  </a:lnTo>
                  <a:cubicBezTo>
                    <a:pt x="473" y="4985"/>
                    <a:pt x="509" y="6564"/>
                    <a:pt x="1383" y="8170"/>
                  </a:cubicBezTo>
                  <a:cubicBezTo>
                    <a:pt x="571" y="8384"/>
                    <a:pt x="1" y="9124"/>
                    <a:pt x="1" y="9981"/>
                  </a:cubicBezTo>
                  <a:lnTo>
                    <a:pt x="1" y="10204"/>
                  </a:lnTo>
                  <a:lnTo>
                    <a:pt x="6004" y="10204"/>
                  </a:lnTo>
                  <a:lnTo>
                    <a:pt x="6004" y="9981"/>
                  </a:lnTo>
                  <a:cubicBezTo>
                    <a:pt x="6004" y="9133"/>
                    <a:pt x="5442" y="8393"/>
                    <a:pt x="4631" y="8170"/>
                  </a:cubicBezTo>
                  <a:cubicBezTo>
                    <a:pt x="5540" y="6511"/>
                    <a:pt x="5514" y="4923"/>
                    <a:pt x="4559" y="3272"/>
                  </a:cubicBezTo>
                  <a:lnTo>
                    <a:pt x="4559" y="1559"/>
                  </a:lnTo>
                  <a:cubicBezTo>
                    <a:pt x="4559" y="872"/>
                    <a:pt x="4006" y="168"/>
                    <a:pt x="3328" y="34"/>
                  </a:cubicBezTo>
                  <a:cubicBezTo>
                    <a:pt x="3218" y="11"/>
                    <a:pt x="3109" y="0"/>
                    <a:pt x="3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20"/>
            <p:cNvSpPr/>
            <p:nvPr/>
          </p:nvSpPr>
          <p:spPr>
            <a:xfrm>
              <a:off x="1783713" y="4270875"/>
              <a:ext cx="150125" cy="76075"/>
            </a:xfrm>
            <a:custGeom>
              <a:avLst/>
              <a:gdLst/>
              <a:ahLst/>
              <a:cxnLst/>
              <a:rect l="l" t="t" r="r" b="b"/>
              <a:pathLst>
                <a:path w="6005" h="3043" extrusionOk="0">
                  <a:moveTo>
                    <a:pt x="1" y="0"/>
                  </a:moveTo>
                  <a:lnTo>
                    <a:pt x="1" y="3042"/>
                  </a:lnTo>
                  <a:lnTo>
                    <a:pt x="6004" y="3042"/>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20"/>
            <p:cNvSpPr/>
            <p:nvPr/>
          </p:nvSpPr>
          <p:spPr>
            <a:xfrm>
              <a:off x="1783713" y="4371450"/>
              <a:ext cx="150125" cy="52225"/>
            </a:xfrm>
            <a:custGeom>
              <a:avLst/>
              <a:gdLst/>
              <a:ahLst/>
              <a:cxnLst/>
              <a:rect l="l" t="t" r="r" b="b"/>
              <a:pathLst>
                <a:path w="6005" h="2089" extrusionOk="0">
                  <a:moveTo>
                    <a:pt x="1" y="1"/>
                  </a:moveTo>
                  <a:lnTo>
                    <a:pt x="1" y="1571"/>
                  </a:lnTo>
                  <a:cubicBezTo>
                    <a:pt x="1" y="1856"/>
                    <a:pt x="232" y="2088"/>
                    <a:pt x="527" y="2088"/>
                  </a:cubicBezTo>
                  <a:lnTo>
                    <a:pt x="5487" y="2088"/>
                  </a:lnTo>
                  <a:cubicBezTo>
                    <a:pt x="5772" y="2088"/>
                    <a:pt x="6004" y="1856"/>
                    <a:pt x="6004" y="1571"/>
                  </a:cubicBez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20"/>
            <p:cNvSpPr/>
            <p:nvPr/>
          </p:nvSpPr>
          <p:spPr>
            <a:xfrm>
              <a:off x="1960138" y="4271750"/>
              <a:ext cx="149225" cy="75200"/>
            </a:xfrm>
            <a:custGeom>
              <a:avLst/>
              <a:gdLst/>
              <a:ahLst/>
              <a:cxnLst/>
              <a:rect l="l" t="t" r="r" b="b"/>
              <a:pathLst>
                <a:path w="5969" h="3008" extrusionOk="0">
                  <a:moveTo>
                    <a:pt x="0" y="1"/>
                  </a:moveTo>
                  <a:lnTo>
                    <a:pt x="0" y="3007"/>
                  </a:lnTo>
                  <a:lnTo>
                    <a:pt x="5968" y="3007"/>
                  </a:lnTo>
                  <a:lnTo>
                    <a:pt x="5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20"/>
            <p:cNvSpPr/>
            <p:nvPr/>
          </p:nvSpPr>
          <p:spPr>
            <a:xfrm>
              <a:off x="1960138" y="3992025"/>
              <a:ext cx="149450" cy="254550"/>
            </a:xfrm>
            <a:custGeom>
              <a:avLst/>
              <a:gdLst/>
              <a:ahLst/>
              <a:cxnLst/>
              <a:rect l="l" t="t" r="r" b="b"/>
              <a:pathLst>
                <a:path w="5978" h="10182" extrusionOk="0">
                  <a:moveTo>
                    <a:pt x="2996" y="1"/>
                  </a:moveTo>
                  <a:cubicBezTo>
                    <a:pt x="2970" y="1"/>
                    <a:pt x="2944" y="2"/>
                    <a:pt x="2917" y="3"/>
                  </a:cubicBezTo>
                  <a:cubicBezTo>
                    <a:pt x="2114" y="48"/>
                    <a:pt x="1481" y="717"/>
                    <a:pt x="1481" y="1520"/>
                  </a:cubicBezTo>
                  <a:lnTo>
                    <a:pt x="1481" y="3277"/>
                  </a:lnTo>
                  <a:cubicBezTo>
                    <a:pt x="482" y="4972"/>
                    <a:pt x="509" y="6560"/>
                    <a:pt x="1419" y="8175"/>
                  </a:cubicBezTo>
                  <a:cubicBezTo>
                    <a:pt x="607" y="8380"/>
                    <a:pt x="0" y="9111"/>
                    <a:pt x="0" y="9977"/>
                  </a:cubicBezTo>
                  <a:lnTo>
                    <a:pt x="0" y="10182"/>
                  </a:lnTo>
                  <a:lnTo>
                    <a:pt x="5968" y="10182"/>
                  </a:lnTo>
                  <a:lnTo>
                    <a:pt x="5968" y="9977"/>
                  </a:lnTo>
                  <a:cubicBezTo>
                    <a:pt x="5977" y="9111"/>
                    <a:pt x="5379" y="8380"/>
                    <a:pt x="4585" y="8175"/>
                  </a:cubicBezTo>
                  <a:cubicBezTo>
                    <a:pt x="5495" y="6524"/>
                    <a:pt x="5478" y="4936"/>
                    <a:pt x="4523" y="3268"/>
                  </a:cubicBezTo>
                  <a:lnTo>
                    <a:pt x="4523" y="1555"/>
                  </a:lnTo>
                  <a:cubicBezTo>
                    <a:pt x="4523" y="698"/>
                    <a:pt x="3843"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20"/>
            <p:cNvSpPr/>
            <p:nvPr/>
          </p:nvSpPr>
          <p:spPr>
            <a:xfrm>
              <a:off x="1960138" y="4372125"/>
              <a:ext cx="149225" cy="51550"/>
            </a:xfrm>
            <a:custGeom>
              <a:avLst/>
              <a:gdLst/>
              <a:ahLst/>
              <a:cxnLst/>
              <a:rect l="l" t="t" r="r" b="b"/>
              <a:pathLst>
                <a:path w="5969" h="2062" extrusionOk="0">
                  <a:moveTo>
                    <a:pt x="0" y="0"/>
                  </a:moveTo>
                  <a:lnTo>
                    <a:pt x="0" y="1562"/>
                  </a:lnTo>
                  <a:cubicBezTo>
                    <a:pt x="0" y="1838"/>
                    <a:pt x="223" y="2061"/>
                    <a:pt x="509" y="2061"/>
                  </a:cubicBezTo>
                  <a:lnTo>
                    <a:pt x="5469" y="2061"/>
                  </a:lnTo>
                  <a:cubicBezTo>
                    <a:pt x="5745" y="2061"/>
                    <a:pt x="5968" y="1838"/>
                    <a:pt x="5968" y="1562"/>
                  </a:cubicBezTo>
                  <a:lnTo>
                    <a:pt x="5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120"/>
          <p:cNvGrpSpPr/>
          <p:nvPr/>
        </p:nvGrpSpPr>
        <p:grpSpPr>
          <a:xfrm>
            <a:off x="7873481" y="2297169"/>
            <a:ext cx="313374" cy="333523"/>
            <a:chOff x="2326788" y="3991650"/>
            <a:chExt cx="405925" cy="432025"/>
          </a:xfrm>
        </p:grpSpPr>
        <p:sp>
          <p:nvSpPr>
            <p:cNvPr id="2122" name="Google Shape;2122;p120"/>
            <p:cNvSpPr/>
            <p:nvPr/>
          </p:nvSpPr>
          <p:spPr>
            <a:xfrm>
              <a:off x="2529288" y="4322375"/>
              <a:ext cx="25450" cy="25250"/>
            </a:xfrm>
            <a:custGeom>
              <a:avLst/>
              <a:gdLst/>
              <a:ahLst/>
              <a:cxnLst/>
              <a:rect l="l" t="t" r="r" b="b"/>
              <a:pathLst>
                <a:path w="1018" h="1010" extrusionOk="0">
                  <a:moveTo>
                    <a:pt x="509" y="1"/>
                  </a:moveTo>
                  <a:cubicBezTo>
                    <a:pt x="224" y="1"/>
                    <a:pt x="1" y="224"/>
                    <a:pt x="1" y="509"/>
                  </a:cubicBezTo>
                  <a:cubicBezTo>
                    <a:pt x="1" y="786"/>
                    <a:pt x="224"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20"/>
            <p:cNvSpPr/>
            <p:nvPr/>
          </p:nvSpPr>
          <p:spPr>
            <a:xfrm>
              <a:off x="2630538" y="4322375"/>
              <a:ext cx="25225" cy="25250"/>
            </a:xfrm>
            <a:custGeom>
              <a:avLst/>
              <a:gdLst/>
              <a:ahLst/>
              <a:cxnLst/>
              <a:rect l="l" t="t" r="r" b="b"/>
              <a:pathLst>
                <a:path w="1009" h="1010" extrusionOk="0">
                  <a:moveTo>
                    <a:pt x="500" y="1"/>
                  </a:moveTo>
                  <a:cubicBezTo>
                    <a:pt x="224" y="1"/>
                    <a:pt x="1" y="224"/>
                    <a:pt x="1" y="509"/>
                  </a:cubicBezTo>
                  <a:cubicBezTo>
                    <a:pt x="1" y="786"/>
                    <a:pt x="224" y="1009"/>
                    <a:pt x="500" y="1009"/>
                  </a:cubicBezTo>
                  <a:cubicBezTo>
                    <a:pt x="786" y="1009"/>
                    <a:pt x="1009" y="786"/>
                    <a:pt x="1009" y="509"/>
                  </a:cubicBezTo>
                  <a:cubicBezTo>
                    <a:pt x="1009" y="224"/>
                    <a:pt x="786"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20"/>
            <p:cNvSpPr/>
            <p:nvPr/>
          </p:nvSpPr>
          <p:spPr>
            <a:xfrm>
              <a:off x="2453238" y="4246325"/>
              <a:ext cx="279475" cy="177350"/>
            </a:xfrm>
            <a:custGeom>
              <a:avLst/>
              <a:gdLst/>
              <a:ahLst/>
              <a:cxnLst/>
              <a:rect l="l" t="t" r="r" b="b"/>
              <a:pathLst>
                <a:path w="11179" h="7094" extrusionOk="0">
                  <a:moveTo>
                    <a:pt x="3551" y="2026"/>
                  </a:moveTo>
                  <a:cubicBezTo>
                    <a:pt x="4390" y="2026"/>
                    <a:pt x="5068" y="2713"/>
                    <a:pt x="5068" y="3551"/>
                  </a:cubicBezTo>
                  <a:cubicBezTo>
                    <a:pt x="5068" y="4381"/>
                    <a:pt x="4390" y="5068"/>
                    <a:pt x="3551" y="5068"/>
                  </a:cubicBezTo>
                  <a:cubicBezTo>
                    <a:pt x="2713" y="5068"/>
                    <a:pt x="2035" y="4381"/>
                    <a:pt x="2035" y="3551"/>
                  </a:cubicBezTo>
                  <a:cubicBezTo>
                    <a:pt x="2035" y="2713"/>
                    <a:pt x="2713" y="2026"/>
                    <a:pt x="3551" y="2026"/>
                  </a:cubicBezTo>
                  <a:close/>
                  <a:moveTo>
                    <a:pt x="7592" y="2026"/>
                  </a:moveTo>
                  <a:cubicBezTo>
                    <a:pt x="8431" y="2026"/>
                    <a:pt x="9118" y="2713"/>
                    <a:pt x="9118" y="3551"/>
                  </a:cubicBezTo>
                  <a:cubicBezTo>
                    <a:pt x="9118" y="4381"/>
                    <a:pt x="8431" y="5068"/>
                    <a:pt x="7592" y="5068"/>
                  </a:cubicBezTo>
                  <a:cubicBezTo>
                    <a:pt x="6763" y="5068"/>
                    <a:pt x="6076" y="4381"/>
                    <a:pt x="6076" y="3551"/>
                  </a:cubicBezTo>
                  <a:cubicBezTo>
                    <a:pt x="6076" y="2713"/>
                    <a:pt x="6763" y="2026"/>
                    <a:pt x="7592" y="2026"/>
                  </a:cubicBezTo>
                  <a:close/>
                  <a:moveTo>
                    <a:pt x="509" y="1"/>
                  </a:moveTo>
                  <a:cubicBezTo>
                    <a:pt x="232" y="1"/>
                    <a:pt x="1" y="233"/>
                    <a:pt x="1" y="509"/>
                  </a:cubicBezTo>
                  <a:lnTo>
                    <a:pt x="1" y="6585"/>
                  </a:lnTo>
                  <a:cubicBezTo>
                    <a:pt x="1" y="6870"/>
                    <a:pt x="232" y="7093"/>
                    <a:pt x="509" y="7093"/>
                  </a:cubicBezTo>
                  <a:lnTo>
                    <a:pt x="10670" y="7093"/>
                  </a:lnTo>
                  <a:cubicBezTo>
                    <a:pt x="10947" y="7093"/>
                    <a:pt x="11179" y="6870"/>
                    <a:pt x="11179" y="6585"/>
                  </a:cubicBezTo>
                  <a:lnTo>
                    <a:pt x="11179" y="509"/>
                  </a:lnTo>
                  <a:cubicBezTo>
                    <a:pt x="11179" y="233"/>
                    <a:pt x="10947"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20"/>
            <p:cNvSpPr/>
            <p:nvPr/>
          </p:nvSpPr>
          <p:spPr>
            <a:xfrm>
              <a:off x="2326788" y="3991650"/>
              <a:ext cx="328975" cy="76725"/>
            </a:xfrm>
            <a:custGeom>
              <a:avLst/>
              <a:gdLst/>
              <a:ahLst/>
              <a:cxnLst/>
              <a:rect l="l" t="t" r="r" b="b"/>
              <a:pathLst>
                <a:path w="13159" h="3069" extrusionOk="0">
                  <a:moveTo>
                    <a:pt x="500" y="0"/>
                  </a:moveTo>
                  <a:cubicBezTo>
                    <a:pt x="223" y="0"/>
                    <a:pt x="0" y="223"/>
                    <a:pt x="0" y="500"/>
                  </a:cubicBezTo>
                  <a:lnTo>
                    <a:pt x="0" y="3069"/>
                  </a:lnTo>
                  <a:lnTo>
                    <a:pt x="13159" y="3069"/>
                  </a:lnTo>
                  <a:lnTo>
                    <a:pt x="13159" y="500"/>
                  </a:lnTo>
                  <a:cubicBezTo>
                    <a:pt x="13159" y="223"/>
                    <a:pt x="12936" y="0"/>
                    <a:pt x="1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20"/>
            <p:cNvSpPr/>
            <p:nvPr/>
          </p:nvSpPr>
          <p:spPr>
            <a:xfrm>
              <a:off x="2351988" y="4093775"/>
              <a:ext cx="278575" cy="329900"/>
            </a:xfrm>
            <a:custGeom>
              <a:avLst/>
              <a:gdLst/>
              <a:ahLst/>
              <a:cxnLst/>
              <a:rect l="l" t="t" r="r" b="b"/>
              <a:pathLst>
                <a:path w="11143" h="13196" extrusionOk="0">
                  <a:moveTo>
                    <a:pt x="0" y="1"/>
                  </a:moveTo>
                  <a:lnTo>
                    <a:pt x="0" y="12687"/>
                  </a:lnTo>
                  <a:cubicBezTo>
                    <a:pt x="0" y="12972"/>
                    <a:pt x="223" y="13195"/>
                    <a:pt x="509" y="13195"/>
                  </a:cubicBezTo>
                  <a:lnTo>
                    <a:pt x="3132" y="13195"/>
                  </a:lnTo>
                  <a:cubicBezTo>
                    <a:pt x="2980" y="12767"/>
                    <a:pt x="3069" y="12651"/>
                    <a:pt x="3042" y="10126"/>
                  </a:cubicBezTo>
                  <a:lnTo>
                    <a:pt x="1517" y="10126"/>
                  </a:lnTo>
                  <a:cubicBezTo>
                    <a:pt x="1240" y="10126"/>
                    <a:pt x="1017" y="9894"/>
                    <a:pt x="1017" y="9618"/>
                  </a:cubicBezTo>
                  <a:lnTo>
                    <a:pt x="1017" y="1518"/>
                  </a:lnTo>
                  <a:cubicBezTo>
                    <a:pt x="1017" y="1232"/>
                    <a:pt x="1240" y="1009"/>
                    <a:pt x="1517" y="1009"/>
                  </a:cubicBezTo>
                  <a:lnTo>
                    <a:pt x="11143" y="1009"/>
                  </a:lnTo>
                  <a:lnTo>
                    <a:pt x="11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20"/>
            <p:cNvSpPr/>
            <p:nvPr/>
          </p:nvSpPr>
          <p:spPr>
            <a:xfrm>
              <a:off x="2402613" y="4144425"/>
              <a:ext cx="227950" cy="177100"/>
            </a:xfrm>
            <a:custGeom>
              <a:avLst/>
              <a:gdLst/>
              <a:ahLst/>
              <a:cxnLst/>
              <a:rect l="l" t="t" r="r" b="b"/>
              <a:pathLst>
                <a:path w="9118" h="7084" extrusionOk="0">
                  <a:moveTo>
                    <a:pt x="0" y="0"/>
                  </a:moveTo>
                  <a:lnTo>
                    <a:pt x="0" y="7083"/>
                  </a:lnTo>
                  <a:lnTo>
                    <a:pt x="1017" y="7083"/>
                  </a:lnTo>
                  <a:lnTo>
                    <a:pt x="1017" y="4585"/>
                  </a:lnTo>
                  <a:cubicBezTo>
                    <a:pt x="1017" y="3747"/>
                    <a:pt x="1695" y="3069"/>
                    <a:pt x="2534" y="3069"/>
                  </a:cubicBezTo>
                  <a:lnTo>
                    <a:pt x="9118" y="3069"/>
                  </a:lnTo>
                  <a:lnTo>
                    <a:pt x="9118" y="2025"/>
                  </a:lnTo>
                  <a:lnTo>
                    <a:pt x="1517" y="2025"/>
                  </a:lnTo>
                  <a:cubicBezTo>
                    <a:pt x="1258" y="2025"/>
                    <a:pt x="1026" y="1829"/>
                    <a:pt x="1000" y="1570"/>
                  </a:cubicBezTo>
                  <a:cubicBezTo>
                    <a:pt x="964" y="1267"/>
                    <a:pt x="1205" y="1008"/>
                    <a:pt x="1499" y="1008"/>
                  </a:cubicBezTo>
                  <a:lnTo>
                    <a:pt x="9118" y="1008"/>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120"/>
          <p:cNvGrpSpPr/>
          <p:nvPr/>
        </p:nvGrpSpPr>
        <p:grpSpPr>
          <a:xfrm>
            <a:off x="7863411" y="3192699"/>
            <a:ext cx="333523" cy="323545"/>
            <a:chOff x="2896613" y="3998100"/>
            <a:chExt cx="432025" cy="419100"/>
          </a:xfrm>
        </p:grpSpPr>
        <p:sp>
          <p:nvSpPr>
            <p:cNvPr id="2129" name="Google Shape;2129;p120"/>
            <p:cNvSpPr/>
            <p:nvPr/>
          </p:nvSpPr>
          <p:spPr>
            <a:xfrm>
              <a:off x="2960838" y="3998100"/>
              <a:ext cx="25225" cy="25225"/>
            </a:xfrm>
            <a:custGeom>
              <a:avLst/>
              <a:gdLst/>
              <a:ahLst/>
              <a:cxnLst/>
              <a:rect l="l" t="t" r="r" b="b"/>
              <a:pathLst>
                <a:path w="1009" h="1009" extrusionOk="0">
                  <a:moveTo>
                    <a:pt x="509" y="1"/>
                  </a:moveTo>
                  <a:cubicBezTo>
                    <a:pt x="224" y="1"/>
                    <a:pt x="1" y="224"/>
                    <a:pt x="1" y="509"/>
                  </a:cubicBezTo>
                  <a:cubicBezTo>
                    <a:pt x="1" y="786"/>
                    <a:pt x="224" y="1009"/>
                    <a:pt x="509" y="1009"/>
                  </a:cubicBezTo>
                  <a:cubicBezTo>
                    <a:pt x="786" y="1009"/>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20"/>
            <p:cNvSpPr/>
            <p:nvPr/>
          </p:nvSpPr>
          <p:spPr>
            <a:xfrm>
              <a:off x="3264613" y="4340000"/>
              <a:ext cx="25225" cy="25225"/>
            </a:xfrm>
            <a:custGeom>
              <a:avLst/>
              <a:gdLst/>
              <a:ahLst/>
              <a:cxnLst/>
              <a:rect l="l" t="t" r="r" b="b"/>
              <a:pathLst>
                <a:path w="1009" h="1009" extrusionOk="0">
                  <a:moveTo>
                    <a:pt x="500" y="1"/>
                  </a:moveTo>
                  <a:cubicBezTo>
                    <a:pt x="223" y="1"/>
                    <a:pt x="0" y="224"/>
                    <a:pt x="0" y="500"/>
                  </a:cubicBezTo>
                  <a:cubicBezTo>
                    <a:pt x="0" y="777"/>
                    <a:pt x="223" y="1009"/>
                    <a:pt x="500" y="1009"/>
                  </a:cubicBezTo>
                  <a:cubicBezTo>
                    <a:pt x="785" y="1009"/>
                    <a:pt x="1008" y="777"/>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20"/>
            <p:cNvSpPr/>
            <p:nvPr/>
          </p:nvSpPr>
          <p:spPr>
            <a:xfrm>
              <a:off x="3213988" y="43917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20"/>
            <p:cNvSpPr/>
            <p:nvPr/>
          </p:nvSpPr>
          <p:spPr>
            <a:xfrm>
              <a:off x="2998763" y="4124575"/>
              <a:ext cx="227725" cy="126700"/>
            </a:xfrm>
            <a:custGeom>
              <a:avLst/>
              <a:gdLst/>
              <a:ahLst/>
              <a:cxnLst/>
              <a:rect l="l" t="t" r="r" b="b"/>
              <a:pathLst>
                <a:path w="9109" h="5068" extrusionOk="0">
                  <a:moveTo>
                    <a:pt x="4560" y="1004"/>
                  </a:moveTo>
                  <a:cubicBezTo>
                    <a:pt x="4843" y="1004"/>
                    <a:pt x="5068" y="1225"/>
                    <a:pt x="5068" y="1508"/>
                  </a:cubicBezTo>
                  <a:lnTo>
                    <a:pt x="5068" y="2016"/>
                  </a:lnTo>
                  <a:lnTo>
                    <a:pt x="5558" y="2016"/>
                  </a:lnTo>
                  <a:cubicBezTo>
                    <a:pt x="5817" y="2016"/>
                    <a:pt x="6049" y="2204"/>
                    <a:pt x="6076" y="2462"/>
                  </a:cubicBezTo>
                  <a:cubicBezTo>
                    <a:pt x="6111" y="2766"/>
                    <a:pt x="5870" y="3024"/>
                    <a:pt x="5576" y="3024"/>
                  </a:cubicBezTo>
                  <a:lnTo>
                    <a:pt x="5068" y="3024"/>
                  </a:lnTo>
                  <a:lnTo>
                    <a:pt x="5068" y="3515"/>
                  </a:lnTo>
                  <a:cubicBezTo>
                    <a:pt x="5068" y="3783"/>
                    <a:pt x="4871" y="4006"/>
                    <a:pt x="4613" y="4032"/>
                  </a:cubicBezTo>
                  <a:cubicBezTo>
                    <a:pt x="4592" y="4035"/>
                    <a:pt x="4573" y="4036"/>
                    <a:pt x="4553" y="4036"/>
                  </a:cubicBezTo>
                  <a:cubicBezTo>
                    <a:pt x="4276" y="4036"/>
                    <a:pt x="4051" y="3808"/>
                    <a:pt x="4051" y="3533"/>
                  </a:cubicBezTo>
                  <a:lnTo>
                    <a:pt x="4051" y="3024"/>
                  </a:lnTo>
                  <a:lnTo>
                    <a:pt x="3542" y="3024"/>
                  </a:lnTo>
                  <a:cubicBezTo>
                    <a:pt x="3248" y="3024"/>
                    <a:pt x="3007" y="2766"/>
                    <a:pt x="3042" y="2462"/>
                  </a:cubicBezTo>
                  <a:cubicBezTo>
                    <a:pt x="3069" y="2204"/>
                    <a:pt x="3301" y="2016"/>
                    <a:pt x="3560" y="2016"/>
                  </a:cubicBezTo>
                  <a:lnTo>
                    <a:pt x="4051" y="2016"/>
                  </a:lnTo>
                  <a:lnTo>
                    <a:pt x="4051" y="1517"/>
                  </a:lnTo>
                  <a:cubicBezTo>
                    <a:pt x="4051" y="1258"/>
                    <a:pt x="4238" y="1035"/>
                    <a:pt x="4497" y="1008"/>
                  </a:cubicBezTo>
                  <a:cubicBezTo>
                    <a:pt x="4518" y="1006"/>
                    <a:pt x="4539" y="1004"/>
                    <a:pt x="4560" y="1004"/>
                  </a:cubicBezTo>
                  <a:close/>
                  <a:moveTo>
                    <a:pt x="4559" y="0"/>
                  </a:moveTo>
                  <a:cubicBezTo>
                    <a:pt x="2088" y="0"/>
                    <a:pt x="0" y="1160"/>
                    <a:pt x="0" y="2534"/>
                  </a:cubicBezTo>
                  <a:cubicBezTo>
                    <a:pt x="0" y="3907"/>
                    <a:pt x="2088" y="5067"/>
                    <a:pt x="4559" y="5067"/>
                  </a:cubicBezTo>
                  <a:cubicBezTo>
                    <a:pt x="7030" y="5067"/>
                    <a:pt x="9109" y="3907"/>
                    <a:pt x="9109" y="2534"/>
                  </a:cubicBezTo>
                  <a:cubicBezTo>
                    <a:pt x="9109" y="1160"/>
                    <a:pt x="7030"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20"/>
            <p:cNvSpPr/>
            <p:nvPr/>
          </p:nvSpPr>
          <p:spPr>
            <a:xfrm>
              <a:off x="3125438" y="4276450"/>
              <a:ext cx="101275" cy="101500"/>
            </a:xfrm>
            <a:custGeom>
              <a:avLst/>
              <a:gdLst/>
              <a:ahLst/>
              <a:cxnLst/>
              <a:rect l="l" t="t" r="r" b="b"/>
              <a:pathLst>
                <a:path w="4051" h="4060" extrusionOk="0">
                  <a:moveTo>
                    <a:pt x="2026" y="0"/>
                  </a:moveTo>
                  <a:cubicBezTo>
                    <a:pt x="902" y="0"/>
                    <a:pt x="1" y="910"/>
                    <a:pt x="1" y="2025"/>
                  </a:cubicBezTo>
                  <a:cubicBezTo>
                    <a:pt x="1" y="3149"/>
                    <a:pt x="902" y="4059"/>
                    <a:pt x="2026" y="4059"/>
                  </a:cubicBezTo>
                  <a:cubicBezTo>
                    <a:pt x="3141" y="4059"/>
                    <a:pt x="4051" y="3149"/>
                    <a:pt x="4051" y="2025"/>
                  </a:cubicBezTo>
                  <a:cubicBezTo>
                    <a:pt x="4051" y="910"/>
                    <a:pt x="3141" y="0"/>
                    <a:pt x="2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20"/>
            <p:cNvSpPr/>
            <p:nvPr/>
          </p:nvSpPr>
          <p:spPr>
            <a:xfrm>
              <a:off x="2896613" y="4062350"/>
              <a:ext cx="222825" cy="265625"/>
            </a:xfrm>
            <a:custGeom>
              <a:avLst/>
              <a:gdLst/>
              <a:ahLst/>
              <a:cxnLst/>
              <a:rect l="l" t="t" r="r" b="b"/>
              <a:pathLst>
                <a:path w="8913" h="10625" extrusionOk="0">
                  <a:moveTo>
                    <a:pt x="3132" y="0"/>
                  </a:moveTo>
                  <a:cubicBezTo>
                    <a:pt x="1276" y="910"/>
                    <a:pt x="1" y="2819"/>
                    <a:pt x="1" y="5023"/>
                  </a:cubicBezTo>
                  <a:cubicBezTo>
                    <a:pt x="1" y="8118"/>
                    <a:pt x="2516" y="10625"/>
                    <a:pt x="5603" y="10625"/>
                  </a:cubicBezTo>
                  <a:cubicBezTo>
                    <a:pt x="5808" y="10625"/>
                    <a:pt x="6647" y="10304"/>
                    <a:pt x="8154" y="10232"/>
                  </a:cubicBezTo>
                  <a:cubicBezTo>
                    <a:pt x="8235" y="9599"/>
                    <a:pt x="8511" y="9019"/>
                    <a:pt x="8913" y="8564"/>
                  </a:cubicBezTo>
                  <a:lnTo>
                    <a:pt x="8913" y="8564"/>
                  </a:lnTo>
                  <a:cubicBezTo>
                    <a:pt x="8819" y="8567"/>
                    <a:pt x="8725" y="8569"/>
                    <a:pt x="8630" y="8569"/>
                  </a:cubicBezTo>
                  <a:cubicBezTo>
                    <a:pt x="7311" y="8569"/>
                    <a:pt x="5916" y="8276"/>
                    <a:pt x="4800" y="7610"/>
                  </a:cubicBezTo>
                  <a:cubicBezTo>
                    <a:pt x="2195" y="6040"/>
                    <a:pt x="2543" y="3194"/>
                    <a:pt x="5764" y="1981"/>
                  </a:cubicBezTo>
                  <a:lnTo>
                    <a:pt x="5764" y="1981"/>
                  </a:lnTo>
                  <a:cubicBezTo>
                    <a:pt x="5709" y="1984"/>
                    <a:pt x="5655" y="1986"/>
                    <a:pt x="5601" y="1986"/>
                  </a:cubicBezTo>
                  <a:cubicBezTo>
                    <a:pt x="4404" y="1986"/>
                    <a:pt x="3388" y="1144"/>
                    <a:pt x="3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20"/>
            <p:cNvSpPr/>
            <p:nvPr/>
          </p:nvSpPr>
          <p:spPr>
            <a:xfrm>
              <a:off x="3067238" y="4047850"/>
              <a:ext cx="261400" cy="265650"/>
            </a:xfrm>
            <a:custGeom>
              <a:avLst/>
              <a:gdLst/>
              <a:ahLst/>
              <a:cxnLst/>
              <a:rect l="l" t="t" r="r" b="b"/>
              <a:pathLst>
                <a:path w="10456" h="10626" extrusionOk="0">
                  <a:moveTo>
                    <a:pt x="4853" y="0"/>
                  </a:moveTo>
                  <a:cubicBezTo>
                    <a:pt x="4691" y="0"/>
                    <a:pt x="3541" y="406"/>
                    <a:pt x="1818" y="406"/>
                  </a:cubicBezTo>
                  <a:cubicBezTo>
                    <a:pt x="1646" y="406"/>
                    <a:pt x="1468" y="402"/>
                    <a:pt x="1285" y="393"/>
                  </a:cubicBezTo>
                  <a:cubicBezTo>
                    <a:pt x="1169" y="1187"/>
                    <a:pt x="687" y="1874"/>
                    <a:pt x="0" y="2248"/>
                  </a:cubicBezTo>
                  <a:cubicBezTo>
                    <a:pt x="576" y="2125"/>
                    <a:pt x="1192" y="2060"/>
                    <a:pt x="1816" y="2060"/>
                  </a:cubicBezTo>
                  <a:cubicBezTo>
                    <a:pt x="3171" y="2060"/>
                    <a:pt x="4562" y="2364"/>
                    <a:pt x="5656" y="3024"/>
                  </a:cubicBezTo>
                  <a:cubicBezTo>
                    <a:pt x="8029" y="4443"/>
                    <a:pt x="7984" y="6959"/>
                    <a:pt x="5406" y="8324"/>
                  </a:cubicBezTo>
                  <a:cubicBezTo>
                    <a:pt x="6397" y="8698"/>
                    <a:pt x="7146" y="9564"/>
                    <a:pt x="7342" y="10625"/>
                  </a:cubicBezTo>
                  <a:cubicBezTo>
                    <a:pt x="9189" y="9706"/>
                    <a:pt x="10456" y="7806"/>
                    <a:pt x="10456" y="5603"/>
                  </a:cubicBezTo>
                  <a:cubicBezTo>
                    <a:pt x="10456" y="2516"/>
                    <a:pt x="7949" y="0"/>
                    <a:pt x="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20"/>
            <p:cNvSpPr/>
            <p:nvPr/>
          </p:nvSpPr>
          <p:spPr>
            <a:xfrm>
              <a:off x="2998763" y="4010600"/>
              <a:ext cx="75850" cy="76075"/>
            </a:xfrm>
            <a:custGeom>
              <a:avLst/>
              <a:gdLst/>
              <a:ahLst/>
              <a:cxnLst/>
              <a:rect l="l" t="t" r="r" b="b"/>
              <a:pathLst>
                <a:path w="3034" h="3043" extrusionOk="0">
                  <a:moveTo>
                    <a:pt x="1517" y="0"/>
                  </a:moveTo>
                  <a:cubicBezTo>
                    <a:pt x="678" y="0"/>
                    <a:pt x="0" y="687"/>
                    <a:pt x="0" y="1526"/>
                  </a:cubicBezTo>
                  <a:cubicBezTo>
                    <a:pt x="0" y="2364"/>
                    <a:pt x="678" y="3042"/>
                    <a:pt x="1517" y="3042"/>
                  </a:cubicBezTo>
                  <a:cubicBezTo>
                    <a:pt x="2356" y="3042"/>
                    <a:pt x="3034" y="2364"/>
                    <a:pt x="3034" y="1526"/>
                  </a:cubicBezTo>
                  <a:cubicBezTo>
                    <a:pt x="3034" y="687"/>
                    <a:pt x="2356" y="0"/>
                    <a:pt x="1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120"/>
          <p:cNvGrpSpPr/>
          <p:nvPr/>
        </p:nvGrpSpPr>
        <p:grpSpPr>
          <a:xfrm>
            <a:off x="7891222" y="4072719"/>
            <a:ext cx="277901" cy="333523"/>
            <a:chOff x="3513288" y="3991650"/>
            <a:chExt cx="359975" cy="432025"/>
          </a:xfrm>
        </p:grpSpPr>
        <p:sp>
          <p:nvSpPr>
            <p:cNvPr id="2138" name="Google Shape;2138;p120"/>
            <p:cNvSpPr/>
            <p:nvPr/>
          </p:nvSpPr>
          <p:spPr>
            <a:xfrm>
              <a:off x="3513288" y="4306675"/>
              <a:ext cx="105950" cy="117000"/>
            </a:xfrm>
            <a:custGeom>
              <a:avLst/>
              <a:gdLst/>
              <a:ahLst/>
              <a:cxnLst/>
              <a:rect l="l" t="t" r="r" b="b"/>
              <a:pathLst>
                <a:path w="4238" h="4680" extrusionOk="0">
                  <a:moveTo>
                    <a:pt x="2220" y="0"/>
                  </a:moveTo>
                  <a:cubicBezTo>
                    <a:pt x="2090" y="0"/>
                    <a:pt x="1958" y="49"/>
                    <a:pt x="1856" y="147"/>
                  </a:cubicBezTo>
                  <a:lnTo>
                    <a:pt x="785" y="1227"/>
                  </a:lnTo>
                  <a:cubicBezTo>
                    <a:pt x="0" y="2012"/>
                    <a:pt x="0" y="3296"/>
                    <a:pt x="785" y="4081"/>
                  </a:cubicBezTo>
                  <a:cubicBezTo>
                    <a:pt x="1169" y="4465"/>
                    <a:pt x="1677" y="4679"/>
                    <a:pt x="2222" y="4679"/>
                  </a:cubicBezTo>
                  <a:cubicBezTo>
                    <a:pt x="2757" y="4679"/>
                    <a:pt x="3265" y="4465"/>
                    <a:pt x="3649" y="4081"/>
                  </a:cubicBezTo>
                  <a:cubicBezTo>
                    <a:pt x="4033" y="3707"/>
                    <a:pt x="4238" y="3198"/>
                    <a:pt x="4238" y="2654"/>
                  </a:cubicBezTo>
                  <a:cubicBezTo>
                    <a:pt x="4238" y="2110"/>
                    <a:pt x="4033" y="1610"/>
                    <a:pt x="3649" y="1227"/>
                  </a:cubicBezTo>
                  <a:lnTo>
                    <a:pt x="2578" y="147"/>
                  </a:lnTo>
                  <a:cubicBezTo>
                    <a:pt x="2480" y="49"/>
                    <a:pt x="2351" y="0"/>
                    <a:pt x="2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20"/>
            <p:cNvSpPr/>
            <p:nvPr/>
          </p:nvSpPr>
          <p:spPr>
            <a:xfrm>
              <a:off x="3658688" y="3991650"/>
              <a:ext cx="214575" cy="214800"/>
            </a:xfrm>
            <a:custGeom>
              <a:avLst/>
              <a:gdLst/>
              <a:ahLst/>
              <a:cxnLst/>
              <a:rect l="l" t="t" r="r" b="b"/>
              <a:pathLst>
                <a:path w="8583" h="8592" extrusionOk="0">
                  <a:moveTo>
                    <a:pt x="6219" y="0"/>
                  </a:moveTo>
                  <a:cubicBezTo>
                    <a:pt x="5594" y="0"/>
                    <a:pt x="4997" y="241"/>
                    <a:pt x="4550" y="687"/>
                  </a:cubicBezTo>
                  <a:lnTo>
                    <a:pt x="2632" y="2605"/>
                  </a:lnTo>
                  <a:lnTo>
                    <a:pt x="2276" y="2248"/>
                  </a:lnTo>
                  <a:cubicBezTo>
                    <a:pt x="2044" y="2021"/>
                    <a:pt x="1740" y="1907"/>
                    <a:pt x="1438" y="1907"/>
                  </a:cubicBezTo>
                  <a:cubicBezTo>
                    <a:pt x="1136" y="1907"/>
                    <a:pt x="835" y="2021"/>
                    <a:pt x="607" y="2248"/>
                  </a:cubicBezTo>
                  <a:lnTo>
                    <a:pt x="1" y="2855"/>
                  </a:lnTo>
                  <a:lnTo>
                    <a:pt x="5728" y="8591"/>
                  </a:lnTo>
                  <a:lnTo>
                    <a:pt x="6335" y="7984"/>
                  </a:lnTo>
                  <a:cubicBezTo>
                    <a:pt x="6790" y="7521"/>
                    <a:pt x="6790" y="6771"/>
                    <a:pt x="6335" y="6307"/>
                  </a:cubicBezTo>
                  <a:lnTo>
                    <a:pt x="5978" y="5950"/>
                  </a:lnTo>
                  <a:lnTo>
                    <a:pt x="7896" y="4032"/>
                  </a:lnTo>
                  <a:cubicBezTo>
                    <a:pt x="8342" y="3586"/>
                    <a:pt x="8583" y="2998"/>
                    <a:pt x="8583" y="2364"/>
                  </a:cubicBezTo>
                  <a:cubicBezTo>
                    <a:pt x="8583" y="1731"/>
                    <a:pt x="8342" y="1133"/>
                    <a:pt x="7896" y="687"/>
                  </a:cubicBezTo>
                  <a:cubicBezTo>
                    <a:pt x="7450" y="241"/>
                    <a:pt x="6852" y="0"/>
                    <a:pt x="6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20"/>
            <p:cNvSpPr/>
            <p:nvPr/>
          </p:nvSpPr>
          <p:spPr>
            <a:xfrm>
              <a:off x="3563463" y="4116750"/>
              <a:ext cx="184700" cy="184700"/>
            </a:xfrm>
            <a:custGeom>
              <a:avLst/>
              <a:gdLst/>
              <a:ahLst/>
              <a:cxnLst/>
              <a:rect l="l" t="t" r="r" b="b"/>
              <a:pathLst>
                <a:path w="7388" h="7388" extrusionOk="0">
                  <a:moveTo>
                    <a:pt x="4523" y="1"/>
                  </a:moveTo>
                  <a:lnTo>
                    <a:pt x="589" y="3935"/>
                  </a:lnTo>
                  <a:cubicBezTo>
                    <a:pt x="206" y="4319"/>
                    <a:pt x="0" y="4827"/>
                    <a:pt x="0" y="5362"/>
                  </a:cubicBezTo>
                  <a:cubicBezTo>
                    <a:pt x="0" y="5907"/>
                    <a:pt x="206" y="6415"/>
                    <a:pt x="589" y="6799"/>
                  </a:cubicBezTo>
                  <a:cubicBezTo>
                    <a:pt x="991" y="7191"/>
                    <a:pt x="1508" y="7387"/>
                    <a:pt x="2026" y="7387"/>
                  </a:cubicBezTo>
                  <a:cubicBezTo>
                    <a:pt x="2543" y="7387"/>
                    <a:pt x="3060" y="7191"/>
                    <a:pt x="3453" y="6799"/>
                  </a:cubicBezTo>
                  <a:lnTo>
                    <a:pt x="4461" y="5791"/>
                  </a:lnTo>
                  <a:lnTo>
                    <a:pt x="3390" y="4720"/>
                  </a:lnTo>
                  <a:cubicBezTo>
                    <a:pt x="3185" y="4524"/>
                    <a:pt x="3185" y="4203"/>
                    <a:pt x="3390" y="4006"/>
                  </a:cubicBezTo>
                  <a:cubicBezTo>
                    <a:pt x="3489" y="3908"/>
                    <a:pt x="3618" y="3859"/>
                    <a:pt x="3747" y="3859"/>
                  </a:cubicBezTo>
                  <a:cubicBezTo>
                    <a:pt x="3877" y="3859"/>
                    <a:pt x="4006" y="3908"/>
                    <a:pt x="4104" y="4006"/>
                  </a:cubicBezTo>
                  <a:lnTo>
                    <a:pt x="5175" y="5077"/>
                  </a:lnTo>
                  <a:lnTo>
                    <a:pt x="5888" y="4363"/>
                  </a:lnTo>
                  <a:lnTo>
                    <a:pt x="4818" y="3284"/>
                  </a:lnTo>
                  <a:cubicBezTo>
                    <a:pt x="4622" y="3087"/>
                    <a:pt x="4622" y="2766"/>
                    <a:pt x="4818" y="2570"/>
                  </a:cubicBezTo>
                  <a:cubicBezTo>
                    <a:pt x="4916" y="2472"/>
                    <a:pt x="5045" y="2423"/>
                    <a:pt x="5175" y="2423"/>
                  </a:cubicBezTo>
                  <a:cubicBezTo>
                    <a:pt x="5304" y="2423"/>
                    <a:pt x="5433" y="2472"/>
                    <a:pt x="5532" y="2570"/>
                  </a:cubicBezTo>
                  <a:lnTo>
                    <a:pt x="6611" y="3649"/>
                  </a:lnTo>
                  <a:lnTo>
                    <a:pt x="7387" y="2864"/>
                  </a:lnTo>
                  <a:lnTo>
                    <a:pt x="4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1" name="Google Shape;2141;p120"/>
          <p:cNvSpPr/>
          <p:nvPr/>
        </p:nvSpPr>
        <p:spPr>
          <a:xfrm flipH="1">
            <a:off x="750613" y="2546025"/>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2" name="Google Shape;2142;p120"/>
          <p:cNvCxnSpPr>
            <a:stCxn id="2141" idx="2"/>
            <a:endCxn id="2104" idx="3"/>
          </p:cNvCxnSpPr>
          <p:nvPr/>
        </p:nvCxnSpPr>
        <p:spPr>
          <a:xfrm>
            <a:off x="1476913" y="2909175"/>
            <a:ext cx="394800" cy="885000"/>
          </a:xfrm>
          <a:prstGeom prst="bentConnector3">
            <a:avLst>
              <a:gd name="adj1" fmla="val 49983"/>
            </a:avLst>
          </a:prstGeom>
          <a:noFill/>
          <a:ln w="9525" cap="flat" cmpd="sng">
            <a:solidFill>
              <a:schemeClr val="lt1"/>
            </a:solidFill>
            <a:prstDash val="solid"/>
            <a:round/>
            <a:headEnd type="none" w="med" len="med"/>
            <a:tailEnd type="none" w="med" len="med"/>
          </a:ln>
        </p:spPr>
      </p:cxnSp>
      <p:cxnSp>
        <p:nvCxnSpPr>
          <p:cNvPr id="2143" name="Google Shape;2143;p120"/>
          <p:cNvCxnSpPr>
            <a:stCxn id="2141" idx="2"/>
            <a:endCxn id="2096" idx="3"/>
          </p:cNvCxnSpPr>
          <p:nvPr/>
        </p:nvCxnSpPr>
        <p:spPr>
          <a:xfrm rot="10800000" flipH="1">
            <a:off x="1476913" y="2024175"/>
            <a:ext cx="394800" cy="885000"/>
          </a:xfrm>
          <a:prstGeom prst="bentConnector3">
            <a:avLst>
              <a:gd name="adj1" fmla="val 49983"/>
            </a:avLst>
          </a:prstGeom>
          <a:noFill/>
          <a:ln w="9525" cap="flat" cmpd="sng">
            <a:solidFill>
              <a:schemeClr val="lt1"/>
            </a:solidFill>
            <a:prstDash val="solid"/>
            <a:round/>
            <a:headEnd type="none" w="med" len="med"/>
            <a:tailEnd type="none" w="med" len="med"/>
          </a:ln>
        </p:spPr>
      </p:cxnSp>
      <p:grpSp>
        <p:nvGrpSpPr>
          <p:cNvPr id="2144" name="Google Shape;2144;p120"/>
          <p:cNvGrpSpPr/>
          <p:nvPr/>
        </p:nvGrpSpPr>
        <p:grpSpPr>
          <a:xfrm>
            <a:off x="916256" y="2712221"/>
            <a:ext cx="394793" cy="393768"/>
            <a:chOff x="6393213" y="3991450"/>
            <a:chExt cx="433600" cy="432475"/>
          </a:xfrm>
        </p:grpSpPr>
        <p:sp>
          <p:nvSpPr>
            <p:cNvPr id="2145" name="Google Shape;2145;p120"/>
            <p:cNvSpPr/>
            <p:nvPr/>
          </p:nvSpPr>
          <p:spPr>
            <a:xfrm>
              <a:off x="6614688" y="4240525"/>
              <a:ext cx="27000" cy="30600"/>
            </a:xfrm>
            <a:custGeom>
              <a:avLst/>
              <a:gdLst/>
              <a:ahLst/>
              <a:cxnLst/>
              <a:rect l="l" t="t" r="r" b="b"/>
              <a:pathLst>
                <a:path w="1080" h="1224" extrusionOk="0">
                  <a:moveTo>
                    <a:pt x="500" y="1"/>
                  </a:moveTo>
                  <a:cubicBezTo>
                    <a:pt x="250" y="286"/>
                    <a:pt x="0" y="393"/>
                    <a:pt x="0" y="715"/>
                  </a:cubicBezTo>
                  <a:cubicBezTo>
                    <a:pt x="0" y="1019"/>
                    <a:pt x="250" y="1224"/>
                    <a:pt x="510" y="1224"/>
                  </a:cubicBezTo>
                  <a:cubicBezTo>
                    <a:pt x="631" y="1224"/>
                    <a:pt x="755" y="1180"/>
                    <a:pt x="857" y="1080"/>
                  </a:cubicBezTo>
                  <a:cubicBezTo>
                    <a:pt x="1080" y="831"/>
                    <a:pt x="1035" y="536"/>
                    <a:pt x="866" y="358"/>
                  </a:cubicBezTo>
                  <a:lnTo>
                    <a:pt x="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20"/>
            <p:cNvSpPr/>
            <p:nvPr/>
          </p:nvSpPr>
          <p:spPr>
            <a:xfrm>
              <a:off x="6577888" y="4276000"/>
              <a:ext cx="56225" cy="45150"/>
            </a:xfrm>
            <a:custGeom>
              <a:avLst/>
              <a:gdLst/>
              <a:ahLst/>
              <a:cxnLst/>
              <a:rect l="l" t="t" r="r" b="b"/>
              <a:pathLst>
                <a:path w="2249" h="1806" extrusionOk="0">
                  <a:moveTo>
                    <a:pt x="625" y="0"/>
                  </a:moveTo>
                  <a:cubicBezTo>
                    <a:pt x="90" y="455"/>
                    <a:pt x="0" y="1178"/>
                    <a:pt x="366" y="1562"/>
                  </a:cubicBezTo>
                  <a:cubicBezTo>
                    <a:pt x="528" y="1729"/>
                    <a:pt x="744" y="1805"/>
                    <a:pt x="972" y="1805"/>
                  </a:cubicBezTo>
                  <a:cubicBezTo>
                    <a:pt x="1496" y="1805"/>
                    <a:pt x="2087" y="1404"/>
                    <a:pt x="2248" y="794"/>
                  </a:cubicBezTo>
                  <a:lnTo>
                    <a:pt x="2248" y="794"/>
                  </a:lnTo>
                  <a:cubicBezTo>
                    <a:pt x="2159" y="810"/>
                    <a:pt x="2070" y="817"/>
                    <a:pt x="1981" y="817"/>
                  </a:cubicBezTo>
                  <a:cubicBezTo>
                    <a:pt x="1411" y="817"/>
                    <a:pt x="887" y="503"/>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20"/>
            <p:cNvSpPr/>
            <p:nvPr/>
          </p:nvSpPr>
          <p:spPr>
            <a:xfrm>
              <a:off x="6393213" y="4093625"/>
              <a:ext cx="366650" cy="330300"/>
            </a:xfrm>
            <a:custGeom>
              <a:avLst/>
              <a:gdLst/>
              <a:ahLst/>
              <a:cxnLst/>
              <a:rect l="l" t="t" r="r" b="b"/>
              <a:pathLst>
                <a:path w="14666" h="13212" extrusionOk="0">
                  <a:moveTo>
                    <a:pt x="7798" y="3580"/>
                  </a:moveTo>
                  <a:cubicBezTo>
                    <a:pt x="8025" y="3580"/>
                    <a:pt x="8235" y="3731"/>
                    <a:pt x="8288" y="3968"/>
                  </a:cubicBezTo>
                  <a:cubicBezTo>
                    <a:pt x="8467" y="4680"/>
                    <a:pt x="7918" y="5326"/>
                    <a:pt x="7239" y="5326"/>
                  </a:cubicBezTo>
                  <a:cubicBezTo>
                    <a:pt x="7136" y="5326"/>
                    <a:pt x="7030" y="5311"/>
                    <a:pt x="6923" y="5279"/>
                  </a:cubicBezTo>
                  <a:cubicBezTo>
                    <a:pt x="6656" y="5199"/>
                    <a:pt x="6504" y="4913"/>
                    <a:pt x="6584" y="4646"/>
                  </a:cubicBezTo>
                  <a:cubicBezTo>
                    <a:pt x="6650" y="4427"/>
                    <a:pt x="6847" y="4285"/>
                    <a:pt x="7064" y="4285"/>
                  </a:cubicBezTo>
                  <a:cubicBezTo>
                    <a:pt x="7112" y="4285"/>
                    <a:pt x="7160" y="4292"/>
                    <a:pt x="7209" y="4307"/>
                  </a:cubicBezTo>
                  <a:cubicBezTo>
                    <a:pt x="7217" y="4309"/>
                    <a:pt x="7225" y="4310"/>
                    <a:pt x="7233" y="4310"/>
                  </a:cubicBezTo>
                  <a:cubicBezTo>
                    <a:pt x="7284" y="4310"/>
                    <a:pt x="7323" y="4263"/>
                    <a:pt x="7307" y="4209"/>
                  </a:cubicBezTo>
                  <a:cubicBezTo>
                    <a:pt x="7245" y="3941"/>
                    <a:pt x="7405" y="3665"/>
                    <a:pt x="7682" y="3593"/>
                  </a:cubicBezTo>
                  <a:cubicBezTo>
                    <a:pt x="7721" y="3584"/>
                    <a:pt x="7760" y="3580"/>
                    <a:pt x="7798" y="3580"/>
                  </a:cubicBezTo>
                  <a:close/>
                  <a:moveTo>
                    <a:pt x="2399" y="1785"/>
                  </a:moveTo>
                  <a:cubicBezTo>
                    <a:pt x="2518" y="1785"/>
                    <a:pt x="2636" y="1825"/>
                    <a:pt x="2731" y="1907"/>
                  </a:cubicBezTo>
                  <a:cubicBezTo>
                    <a:pt x="2945" y="2094"/>
                    <a:pt x="2962" y="2416"/>
                    <a:pt x="2775" y="2621"/>
                  </a:cubicBezTo>
                  <a:cubicBezTo>
                    <a:pt x="2347" y="3111"/>
                    <a:pt x="2775" y="3986"/>
                    <a:pt x="2998" y="4200"/>
                  </a:cubicBezTo>
                  <a:cubicBezTo>
                    <a:pt x="3139" y="4334"/>
                    <a:pt x="3341" y="4473"/>
                    <a:pt x="3569" y="4473"/>
                  </a:cubicBezTo>
                  <a:cubicBezTo>
                    <a:pt x="3630" y="4473"/>
                    <a:pt x="3693" y="4463"/>
                    <a:pt x="3756" y="4441"/>
                  </a:cubicBezTo>
                  <a:cubicBezTo>
                    <a:pt x="4095" y="4307"/>
                    <a:pt x="4408" y="3798"/>
                    <a:pt x="3899" y="3477"/>
                  </a:cubicBezTo>
                  <a:cubicBezTo>
                    <a:pt x="3658" y="3334"/>
                    <a:pt x="3587" y="3022"/>
                    <a:pt x="3739" y="2781"/>
                  </a:cubicBezTo>
                  <a:cubicBezTo>
                    <a:pt x="3831" y="2626"/>
                    <a:pt x="3993" y="2541"/>
                    <a:pt x="4162" y="2541"/>
                  </a:cubicBezTo>
                  <a:cubicBezTo>
                    <a:pt x="4254" y="2541"/>
                    <a:pt x="4349" y="2567"/>
                    <a:pt x="4434" y="2621"/>
                  </a:cubicBezTo>
                  <a:cubicBezTo>
                    <a:pt x="5871" y="3513"/>
                    <a:pt x="5041" y="5484"/>
                    <a:pt x="3560" y="5484"/>
                  </a:cubicBezTo>
                  <a:cubicBezTo>
                    <a:pt x="1963" y="5484"/>
                    <a:pt x="955" y="3165"/>
                    <a:pt x="2017" y="1952"/>
                  </a:cubicBezTo>
                  <a:cubicBezTo>
                    <a:pt x="2118" y="1841"/>
                    <a:pt x="2259" y="1785"/>
                    <a:pt x="2399" y="1785"/>
                  </a:cubicBezTo>
                  <a:close/>
                  <a:moveTo>
                    <a:pt x="4889" y="6396"/>
                  </a:moveTo>
                  <a:cubicBezTo>
                    <a:pt x="5113" y="6396"/>
                    <a:pt x="5320" y="6552"/>
                    <a:pt x="5380" y="6778"/>
                  </a:cubicBezTo>
                  <a:cubicBezTo>
                    <a:pt x="5558" y="7491"/>
                    <a:pt x="5003" y="8136"/>
                    <a:pt x="4323" y="8136"/>
                  </a:cubicBezTo>
                  <a:cubicBezTo>
                    <a:pt x="4219" y="8136"/>
                    <a:pt x="4113" y="8121"/>
                    <a:pt x="4006" y="8089"/>
                  </a:cubicBezTo>
                  <a:cubicBezTo>
                    <a:pt x="3739" y="8009"/>
                    <a:pt x="3587" y="7733"/>
                    <a:pt x="3667" y="7465"/>
                  </a:cubicBezTo>
                  <a:cubicBezTo>
                    <a:pt x="3733" y="7244"/>
                    <a:pt x="3939" y="7096"/>
                    <a:pt x="4160" y="7096"/>
                  </a:cubicBezTo>
                  <a:cubicBezTo>
                    <a:pt x="4206" y="7096"/>
                    <a:pt x="4254" y="7103"/>
                    <a:pt x="4301" y="7117"/>
                  </a:cubicBezTo>
                  <a:cubicBezTo>
                    <a:pt x="4309" y="7120"/>
                    <a:pt x="4317" y="7121"/>
                    <a:pt x="4325" y="7121"/>
                  </a:cubicBezTo>
                  <a:cubicBezTo>
                    <a:pt x="4369" y="7121"/>
                    <a:pt x="4405" y="7081"/>
                    <a:pt x="4390" y="7028"/>
                  </a:cubicBezTo>
                  <a:cubicBezTo>
                    <a:pt x="4327" y="6751"/>
                    <a:pt x="4488" y="6484"/>
                    <a:pt x="4765" y="6412"/>
                  </a:cubicBezTo>
                  <a:cubicBezTo>
                    <a:pt x="4806" y="6401"/>
                    <a:pt x="4848" y="6396"/>
                    <a:pt x="4889" y="6396"/>
                  </a:cubicBezTo>
                  <a:close/>
                  <a:moveTo>
                    <a:pt x="9360" y="4653"/>
                  </a:moveTo>
                  <a:cubicBezTo>
                    <a:pt x="9490" y="4653"/>
                    <a:pt x="9622" y="4704"/>
                    <a:pt x="9725" y="4806"/>
                  </a:cubicBezTo>
                  <a:lnTo>
                    <a:pt x="10438" y="5520"/>
                  </a:lnTo>
                  <a:cubicBezTo>
                    <a:pt x="10956" y="6038"/>
                    <a:pt x="11009" y="6823"/>
                    <a:pt x="10652" y="7402"/>
                  </a:cubicBezTo>
                  <a:cubicBezTo>
                    <a:pt x="10795" y="8107"/>
                    <a:pt x="10536" y="8892"/>
                    <a:pt x="9957" y="9445"/>
                  </a:cubicBezTo>
                  <a:cubicBezTo>
                    <a:pt x="9505" y="9883"/>
                    <a:pt x="8924" y="10110"/>
                    <a:pt x="8365" y="10110"/>
                  </a:cubicBezTo>
                  <a:cubicBezTo>
                    <a:pt x="7864" y="10110"/>
                    <a:pt x="7380" y="9928"/>
                    <a:pt x="7022" y="9552"/>
                  </a:cubicBezTo>
                  <a:cubicBezTo>
                    <a:pt x="6076" y="8571"/>
                    <a:pt x="6522" y="6823"/>
                    <a:pt x="7905" y="6171"/>
                  </a:cubicBezTo>
                  <a:cubicBezTo>
                    <a:pt x="8065" y="5600"/>
                    <a:pt x="8440" y="5413"/>
                    <a:pt x="9002" y="4806"/>
                  </a:cubicBezTo>
                  <a:cubicBezTo>
                    <a:pt x="9100" y="4704"/>
                    <a:pt x="9230" y="4653"/>
                    <a:pt x="9360" y="4653"/>
                  </a:cubicBezTo>
                  <a:close/>
                  <a:moveTo>
                    <a:pt x="6670" y="1"/>
                  </a:moveTo>
                  <a:cubicBezTo>
                    <a:pt x="3200" y="1"/>
                    <a:pt x="163" y="2789"/>
                    <a:pt x="81" y="6466"/>
                  </a:cubicBezTo>
                  <a:cubicBezTo>
                    <a:pt x="1" y="10114"/>
                    <a:pt x="2891" y="13130"/>
                    <a:pt x="6540" y="13210"/>
                  </a:cubicBezTo>
                  <a:cubicBezTo>
                    <a:pt x="6587" y="13211"/>
                    <a:pt x="6633" y="13211"/>
                    <a:pt x="6680" y="13211"/>
                  </a:cubicBezTo>
                  <a:cubicBezTo>
                    <a:pt x="11516" y="13211"/>
                    <a:pt x="14666" y="8190"/>
                    <a:pt x="12686" y="3861"/>
                  </a:cubicBezTo>
                  <a:lnTo>
                    <a:pt x="12686" y="3861"/>
                  </a:lnTo>
                  <a:cubicBezTo>
                    <a:pt x="12411" y="4076"/>
                    <a:pt x="12082" y="4185"/>
                    <a:pt x="11751" y="4185"/>
                  </a:cubicBezTo>
                  <a:cubicBezTo>
                    <a:pt x="11494" y="4185"/>
                    <a:pt x="11235" y="4119"/>
                    <a:pt x="11000" y="3986"/>
                  </a:cubicBezTo>
                  <a:cubicBezTo>
                    <a:pt x="10732" y="4184"/>
                    <a:pt x="10415" y="4283"/>
                    <a:pt x="10099" y="4283"/>
                  </a:cubicBezTo>
                  <a:cubicBezTo>
                    <a:pt x="9734" y="4283"/>
                    <a:pt x="9369" y="4151"/>
                    <a:pt x="9082" y="3888"/>
                  </a:cubicBezTo>
                  <a:cubicBezTo>
                    <a:pt x="8547" y="3388"/>
                    <a:pt x="8458" y="2621"/>
                    <a:pt x="8779" y="2032"/>
                  </a:cubicBezTo>
                  <a:cubicBezTo>
                    <a:pt x="8440" y="1532"/>
                    <a:pt x="8431" y="863"/>
                    <a:pt x="8770" y="346"/>
                  </a:cubicBezTo>
                  <a:cubicBezTo>
                    <a:pt x="8066" y="111"/>
                    <a:pt x="7360" y="1"/>
                    <a:pt x="6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20"/>
            <p:cNvSpPr/>
            <p:nvPr/>
          </p:nvSpPr>
          <p:spPr>
            <a:xfrm>
              <a:off x="6630063" y="4088200"/>
              <a:ext cx="89250" cy="87150"/>
            </a:xfrm>
            <a:custGeom>
              <a:avLst/>
              <a:gdLst/>
              <a:ahLst/>
              <a:cxnLst/>
              <a:rect l="l" t="t" r="r" b="b"/>
              <a:pathLst>
                <a:path w="3570" h="3486" extrusionOk="0">
                  <a:moveTo>
                    <a:pt x="1089" y="1"/>
                  </a:moveTo>
                  <a:lnTo>
                    <a:pt x="179" y="1080"/>
                  </a:lnTo>
                  <a:cubicBezTo>
                    <a:pt x="1" y="1294"/>
                    <a:pt x="19" y="1607"/>
                    <a:pt x="233" y="1794"/>
                  </a:cubicBezTo>
                  <a:lnTo>
                    <a:pt x="679" y="2178"/>
                  </a:lnTo>
                  <a:lnTo>
                    <a:pt x="260" y="2642"/>
                  </a:lnTo>
                  <a:cubicBezTo>
                    <a:pt x="72" y="2847"/>
                    <a:pt x="90" y="3168"/>
                    <a:pt x="295" y="3355"/>
                  </a:cubicBezTo>
                  <a:cubicBezTo>
                    <a:pt x="391" y="3443"/>
                    <a:pt x="512" y="3485"/>
                    <a:pt x="632" y="3485"/>
                  </a:cubicBezTo>
                  <a:cubicBezTo>
                    <a:pt x="771" y="3485"/>
                    <a:pt x="909" y="3429"/>
                    <a:pt x="1009" y="3320"/>
                  </a:cubicBezTo>
                  <a:lnTo>
                    <a:pt x="1446" y="2838"/>
                  </a:lnTo>
                  <a:lnTo>
                    <a:pt x="1946" y="3266"/>
                  </a:lnTo>
                  <a:cubicBezTo>
                    <a:pt x="2042" y="3350"/>
                    <a:pt x="2160" y="3391"/>
                    <a:pt x="2277" y="3391"/>
                  </a:cubicBezTo>
                  <a:cubicBezTo>
                    <a:pt x="2420" y="3391"/>
                    <a:pt x="2561" y="3330"/>
                    <a:pt x="2659" y="3212"/>
                  </a:cubicBezTo>
                  <a:lnTo>
                    <a:pt x="3569" y="2133"/>
                  </a:lnTo>
                  <a:cubicBezTo>
                    <a:pt x="3382" y="2035"/>
                    <a:pt x="3204" y="1919"/>
                    <a:pt x="3043" y="1776"/>
                  </a:cubicBezTo>
                  <a:lnTo>
                    <a:pt x="1482" y="429"/>
                  </a:lnTo>
                  <a:cubicBezTo>
                    <a:pt x="1473" y="420"/>
                    <a:pt x="1455" y="411"/>
                    <a:pt x="1446" y="402"/>
                  </a:cubicBezTo>
                  <a:cubicBezTo>
                    <a:pt x="1312" y="277"/>
                    <a:pt x="1187" y="144"/>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20"/>
            <p:cNvSpPr/>
            <p:nvPr/>
          </p:nvSpPr>
          <p:spPr>
            <a:xfrm>
              <a:off x="6666213" y="3991450"/>
              <a:ext cx="160600" cy="131350"/>
            </a:xfrm>
            <a:custGeom>
              <a:avLst/>
              <a:gdLst/>
              <a:ahLst/>
              <a:cxnLst/>
              <a:rect l="l" t="t" r="r" b="b"/>
              <a:pathLst>
                <a:path w="6424" h="5254" extrusionOk="0">
                  <a:moveTo>
                    <a:pt x="6189" y="0"/>
                  </a:moveTo>
                  <a:cubicBezTo>
                    <a:pt x="6158" y="0"/>
                    <a:pt x="6126" y="5"/>
                    <a:pt x="6093" y="17"/>
                  </a:cubicBezTo>
                  <a:lnTo>
                    <a:pt x="1749" y="17"/>
                  </a:lnTo>
                  <a:lnTo>
                    <a:pt x="544" y="1409"/>
                  </a:lnTo>
                  <a:cubicBezTo>
                    <a:pt x="0" y="2042"/>
                    <a:pt x="63" y="2970"/>
                    <a:pt x="669" y="3523"/>
                  </a:cubicBezTo>
                  <a:cubicBezTo>
                    <a:pt x="678" y="3532"/>
                    <a:pt x="678" y="3532"/>
                    <a:pt x="678" y="3532"/>
                  </a:cubicBezTo>
                  <a:lnTo>
                    <a:pt x="2239" y="4879"/>
                  </a:lnTo>
                  <a:cubicBezTo>
                    <a:pt x="2525" y="5120"/>
                    <a:pt x="2873" y="5254"/>
                    <a:pt x="3229" y="5254"/>
                  </a:cubicBezTo>
                  <a:cubicBezTo>
                    <a:pt x="3274" y="5254"/>
                    <a:pt x="3310" y="5254"/>
                    <a:pt x="3345" y="5245"/>
                  </a:cubicBezTo>
                  <a:cubicBezTo>
                    <a:pt x="3747" y="5218"/>
                    <a:pt x="4122" y="5031"/>
                    <a:pt x="4380" y="4727"/>
                  </a:cubicBezTo>
                  <a:lnTo>
                    <a:pt x="6423" y="2354"/>
                  </a:lnTo>
                  <a:lnTo>
                    <a:pt x="6423" y="258"/>
                  </a:lnTo>
                  <a:cubicBezTo>
                    <a:pt x="6423" y="105"/>
                    <a:pt x="6323" y="0"/>
                    <a:pt x="6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2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a:t>
            </a:r>
            <a:endParaRPr/>
          </a:p>
        </p:txBody>
      </p:sp>
      <p:sp>
        <p:nvSpPr>
          <p:cNvPr id="2155" name="Google Shape;2155;p121"/>
          <p:cNvSpPr txBox="1"/>
          <p:nvPr/>
        </p:nvSpPr>
        <p:spPr>
          <a:xfrm>
            <a:off x="2843450" y="3533498"/>
            <a:ext cx="1412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2156" name="Google Shape;2156;p121"/>
          <p:cNvSpPr txBox="1"/>
          <p:nvPr/>
        </p:nvSpPr>
        <p:spPr>
          <a:xfrm>
            <a:off x="709912" y="2817673"/>
            <a:ext cx="2136900" cy="8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 full of iron oxide dust</a:t>
            </a:r>
            <a:endParaRPr sz="1600">
              <a:solidFill>
                <a:schemeClr val="lt1"/>
              </a:solidFill>
              <a:latin typeface="Fira Sans"/>
              <a:ea typeface="Fira Sans"/>
              <a:cs typeface="Fira Sans"/>
              <a:sym typeface="Fira Sans"/>
            </a:endParaRPr>
          </a:p>
        </p:txBody>
      </p:sp>
      <p:sp>
        <p:nvSpPr>
          <p:cNvPr id="2157" name="Google Shape;2157;p121"/>
          <p:cNvSpPr txBox="1"/>
          <p:nvPr/>
        </p:nvSpPr>
        <p:spPr>
          <a:xfrm>
            <a:off x="709912" y="3769023"/>
            <a:ext cx="2136900"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the third planet from the Sun and harbors life</a:t>
            </a:r>
            <a:endParaRPr sz="1600">
              <a:solidFill>
                <a:schemeClr val="lt1"/>
              </a:solidFill>
              <a:latin typeface="Fira Sans"/>
              <a:ea typeface="Fira Sans"/>
              <a:cs typeface="Fira Sans"/>
              <a:sym typeface="Fira Sans"/>
            </a:endParaRPr>
          </a:p>
        </p:txBody>
      </p:sp>
      <p:cxnSp>
        <p:nvCxnSpPr>
          <p:cNvPr id="2158" name="Google Shape;2158;p121"/>
          <p:cNvCxnSpPr>
            <a:endCxn id="2155" idx="1"/>
          </p:cNvCxnSpPr>
          <p:nvPr/>
        </p:nvCxnSpPr>
        <p:spPr>
          <a:xfrm>
            <a:off x="709850" y="3707798"/>
            <a:ext cx="2133600" cy="0"/>
          </a:xfrm>
          <a:prstGeom prst="straightConnector1">
            <a:avLst/>
          </a:prstGeom>
          <a:noFill/>
          <a:ln w="9525" cap="flat" cmpd="sng">
            <a:solidFill>
              <a:schemeClr val="lt1"/>
            </a:solidFill>
            <a:prstDash val="solid"/>
            <a:round/>
            <a:headEnd type="none" w="med" len="med"/>
            <a:tailEnd type="none" w="med" len="med"/>
          </a:ln>
        </p:spPr>
      </p:cxnSp>
      <p:sp>
        <p:nvSpPr>
          <p:cNvPr id="2159" name="Google Shape;2159;p121"/>
          <p:cNvSpPr/>
          <p:nvPr/>
        </p:nvSpPr>
        <p:spPr>
          <a:xfrm>
            <a:off x="1285450" y="1716198"/>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21"/>
          <p:cNvSpPr txBox="1"/>
          <p:nvPr/>
        </p:nvSpPr>
        <p:spPr>
          <a:xfrm flipH="1">
            <a:off x="4888078" y="3533489"/>
            <a:ext cx="1412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2161" name="Google Shape;2161;p121"/>
          <p:cNvSpPr txBox="1"/>
          <p:nvPr/>
        </p:nvSpPr>
        <p:spPr>
          <a:xfrm flipH="1">
            <a:off x="6297183" y="2817673"/>
            <a:ext cx="2136900" cy="8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the second planet from the Sun and is terribly hot</a:t>
            </a:r>
            <a:endParaRPr sz="1600">
              <a:solidFill>
                <a:schemeClr val="lt1"/>
              </a:solidFill>
              <a:latin typeface="Fira Sans"/>
              <a:ea typeface="Fira Sans"/>
              <a:cs typeface="Fira Sans"/>
              <a:sym typeface="Fira Sans"/>
            </a:endParaRPr>
          </a:p>
        </p:txBody>
      </p:sp>
      <p:sp>
        <p:nvSpPr>
          <p:cNvPr id="2162" name="Google Shape;2162;p121"/>
          <p:cNvSpPr txBox="1"/>
          <p:nvPr/>
        </p:nvSpPr>
        <p:spPr>
          <a:xfrm flipH="1">
            <a:off x="6297183" y="3769023"/>
            <a:ext cx="2136900"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in the entire Solar System</a:t>
            </a:r>
            <a:endParaRPr sz="1600">
              <a:solidFill>
                <a:schemeClr val="lt1"/>
              </a:solidFill>
              <a:latin typeface="Fira Sans"/>
              <a:ea typeface="Fira Sans"/>
              <a:cs typeface="Fira Sans"/>
              <a:sym typeface="Fira Sans"/>
            </a:endParaRPr>
          </a:p>
        </p:txBody>
      </p:sp>
      <p:cxnSp>
        <p:nvCxnSpPr>
          <p:cNvPr id="2163" name="Google Shape;2163;p121"/>
          <p:cNvCxnSpPr>
            <a:endCxn id="2160" idx="1"/>
          </p:cNvCxnSpPr>
          <p:nvPr/>
        </p:nvCxnSpPr>
        <p:spPr>
          <a:xfrm rot="10800000">
            <a:off x="6300478" y="3707789"/>
            <a:ext cx="2133600" cy="0"/>
          </a:xfrm>
          <a:prstGeom prst="straightConnector1">
            <a:avLst/>
          </a:prstGeom>
          <a:noFill/>
          <a:ln w="9525" cap="flat" cmpd="sng">
            <a:solidFill>
              <a:schemeClr val="lt1"/>
            </a:solidFill>
            <a:prstDash val="solid"/>
            <a:round/>
            <a:headEnd type="none" w="med" len="med"/>
            <a:tailEnd type="none" w="med" len="med"/>
          </a:ln>
        </p:spPr>
      </p:cxnSp>
      <p:sp>
        <p:nvSpPr>
          <p:cNvPr id="2164" name="Google Shape;2164;p121"/>
          <p:cNvSpPr/>
          <p:nvPr/>
        </p:nvSpPr>
        <p:spPr>
          <a:xfrm>
            <a:off x="6872733" y="1716198"/>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21"/>
          <p:cNvSpPr txBox="1"/>
          <p:nvPr/>
        </p:nvSpPr>
        <p:spPr>
          <a:xfrm>
            <a:off x="3865800" y="1295923"/>
            <a:ext cx="14124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2166" name="Google Shape;2166;p121"/>
          <p:cNvSpPr/>
          <p:nvPr/>
        </p:nvSpPr>
        <p:spPr>
          <a:xfrm>
            <a:off x="4079088" y="1716198"/>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7" name="Google Shape;2167;p121"/>
          <p:cNvCxnSpPr>
            <a:stCxn id="2166" idx="4"/>
            <a:endCxn id="2155" idx="3"/>
          </p:cNvCxnSpPr>
          <p:nvPr/>
        </p:nvCxnSpPr>
        <p:spPr>
          <a:xfrm rot="5400000">
            <a:off x="3910938" y="3046848"/>
            <a:ext cx="1005900" cy="316200"/>
          </a:xfrm>
          <a:prstGeom prst="bentConnector2">
            <a:avLst/>
          </a:prstGeom>
          <a:noFill/>
          <a:ln w="9525" cap="flat" cmpd="sng">
            <a:solidFill>
              <a:schemeClr val="lt1"/>
            </a:solidFill>
            <a:prstDash val="solid"/>
            <a:round/>
            <a:headEnd type="none" w="med" len="med"/>
            <a:tailEnd type="none" w="med" len="med"/>
          </a:ln>
        </p:spPr>
      </p:cxnSp>
      <p:cxnSp>
        <p:nvCxnSpPr>
          <p:cNvPr id="2168" name="Google Shape;2168;p121"/>
          <p:cNvCxnSpPr>
            <a:stCxn id="2166" idx="4"/>
            <a:endCxn id="2160" idx="3"/>
          </p:cNvCxnSpPr>
          <p:nvPr/>
        </p:nvCxnSpPr>
        <p:spPr>
          <a:xfrm rot="-5400000" flipH="1">
            <a:off x="4227138" y="3046848"/>
            <a:ext cx="1005900" cy="316200"/>
          </a:xfrm>
          <a:prstGeom prst="bentConnector2">
            <a:avLst/>
          </a:prstGeom>
          <a:noFill/>
          <a:ln w="9525" cap="flat" cmpd="sng">
            <a:solidFill>
              <a:schemeClr val="lt1"/>
            </a:solidFill>
            <a:prstDash val="solid"/>
            <a:round/>
            <a:headEnd type="none" w="med" len="med"/>
            <a:tailEnd type="none" w="med" len="med"/>
          </a:ln>
        </p:spPr>
      </p:cxnSp>
      <p:grpSp>
        <p:nvGrpSpPr>
          <p:cNvPr id="2169" name="Google Shape;2169;p121"/>
          <p:cNvGrpSpPr/>
          <p:nvPr/>
        </p:nvGrpSpPr>
        <p:grpSpPr>
          <a:xfrm>
            <a:off x="1602913" y="1992825"/>
            <a:ext cx="350850" cy="432550"/>
            <a:chOff x="4697538" y="3991350"/>
            <a:chExt cx="350850" cy="432550"/>
          </a:xfrm>
        </p:grpSpPr>
        <p:sp>
          <p:nvSpPr>
            <p:cNvPr id="2170" name="Google Shape;2170;p121"/>
            <p:cNvSpPr/>
            <p:nvPr/>
          </p:nvSpPr>
          <p:spPr>
            <a:xfrm>
              <a:off x="4770938" y="4122550"/>
              <a:ext cx="121550" cy="121575"/>
            </a:xfrm>
            <a:custGeom>
              <a:avLst/>
              <a:gdLst/>
              <a:ahLst/>
              <a:cxnLst/>
              <a:rect l="l" t="t" r="r" b="b"/>
              <a:pathLst>
                <a:path w="4862" h="4863" extrusionOk="0">
                  <a:moveTo>
                    <a:pt x="2434" y="898"/>
                  </a:moveTo>
                  <a:cubicBezTo>
                    <a:pt x="2718" y="898"/>
                    <a:pt x="2944" y="1126"/>
                    <a:pt x="2944" y="1401"/>
                  </a:cubicBezTo>
                  <a:lnTo>
                    <a:pt x="2944" y="1910"/>
                  </a:lnTo>
                  <a:lnTo>
                    <a:pt x="3444" y="1910"/>
                  </a:lnTo>
                  <a:cubicBezTo>
                    <a:pt x="3747" y="1910"/>
                    <a:pt x="3988" y="2169"/>
                    <a:pt x="3952" y="2472"/>
                  </a:cubicBezTo>
                  <a:cubicBezTo>
                    <a:pt x="3925" y="2731"/>
                    <a:pt x="3693" y="2927"/>
                    <a:pt x="3435" y="2927"/>
                  </a:cubicBezTo>
                  <a:lnTo>
                    <a:pt x="2944" y="2927"/>
                  </a:lnTo>
                  <a:lnTo>
                    <a:pt x="2944" y="3417"/>
                  </a:lnTo>
                  <a:cubicBezTo>
                    <a:pt x="2944" y="3676"/>
                    <a:pt x="2748" y="3908"/>
                    <a:pt x="2489" y="3935"/>
                  </a:cubicBezTo>
                  <a:cubicBezTo>
                    <a:pt x="2469" y="3937"/>
                    <a:pt x="2449" y="3938"/>
                    <a:pt x="2429" y="3938"/>
                  </a:cubicBezTo>
                  <a:cubicBezTo>
                    <a:pt x="2153" y="3938"/>
                    <a:pt x="1927" y="3710"/>
                    <a:pt x="1927" y="3426"/>
                  </a:cubicBezTo>
                  <a:lnTo>
                    <a:pt x="1927" y="2927"/>
                  </a:lnTo>
                  <a:lnTo>
                    <a:pt x="1436" y="2927"/>
                  </a:lnTo>
                  <a:cubicBezTo>
                    <a:pt x="1178" y="2927"/>
                    <a:pt x="946" y="2731"/>
                    <a:pt x="919" y="2472"/>
                  </a:cubicBezTo>
                  <a:cubicBezTo>
                    <a:pt x="883" y="2169"/>
                    <a:pt x="1124" y="1910"/>
                    <a:pt x="1418" y="1910"/>
                  </a:cubicBezTo>
                  <a:lnTo>
                    <a:pt x="1927" y="1910"/>
                  </a:lnTo>
                  <a:lnTo>
                    <a:pt x="1927" y="1419"/>
                  </a:lnTo>
                  <a:cubicBezTo>
                    <a:pt x="1927" y="1160"/>
                    <a:pt x="2114" y="929"/>
                    <a:pt x="2373" y="902"/>
                  </a:cubicBezTo>
                  <a:cubicBezTo>
                    <a:pt x="2394" y="899"/>
                    <a:pt x="2414" y="898"/>
                    <a:pt x="2434" y="898"/>
                  </a:cubicBezTo>
                  <a:close/>
                  <a:moveTo>
                    <a:pt x="2427" y="1"/>
                  </a:moveTo>
                  <a:cubicBezTo>
                    <a:pt x="1088" y="1"/>
                    <a:pt x="0" y="1089"/>
                    <a:pt x="0" y="2427"/>
                  </a:cubicBezTo>
                  <a:cubicBezTo>
                    <a:pt x="0" y="3774"/>
                    <a:pt x="1088" y="4863"/>
                    <a:pt x="2427" y="4863"/>
                  </a:cubicBezTo>
                  <a:cubicBezTo>
                    <a:pt x="3774" y="4863"/>
                    <a:pt x="4862" y="3774"/>
                    <a:pt x="4862" y="2427"/>
                  </a:cubicBezTo>
                  <a:cubicBezTo>
                    <a:pt x="4862" y="1089"/>
                    <a:pt x="3774" y="1"/>
                    <a:pt x="2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21"/>
            <p:cNvSpPr/>
            <p:nvPr/>
          </p:nvSpPr>
          <p:spPr>
            <a:xfrm>
              <a:off x="4827563" y="4255700"/>
              <a:ext cx="220825" cy="168200"/>
            </a:xfrm>
            <a:custGeom>
              <a:avLst/>
              <a:gdLst/>
              <a:ahLst/>
              <a:cxnLst/>
              <a:rect l="l" t="t" r="r" b="b"/>
              <a:pathLst>
                <a:path w="8833" h="6728" extrusionOk="0">
                  <a:moveTo>
                    <a:pt x="4415" y="1"/>
                  </a:moveTo>
                  <a:cubicBezTo>
                    <a:pt x="3108" y="1"/>
                    <a:pt x="1802" y="471"/>
                    <a:pt x="1232" y="1419"/>
                  </a:cubicBezTo>
                  <a:cubicBezTo>
                    <a:pt x="1" y="3453"/>
                    <a:pt x="2436" y="6727"/>
                    <a:pt x="4417" y="6727"/>
                  </a:cubicBezTo>
                  <a:cubicBezTo>
                    <a:pt x="6424" y="6727"/>
                    <a:pt x="8833" y="3444"/>
                    <a:pt x="7611" y="1419"/>
                  </a:cubicBezTo>
                  <a:cubicBezTo>
                    <a:pt x="7043" y="476"/>
                    <a:pt x="5729" y="1"/>
                    <a:pt x="4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21"/>
            <p:cNvSpPr/>
            <p:nvPr/>
          </p:nvSpPr>
          <p:spPr>
            <a:xfrm>
              <a:off x="4697538" y="3991350"/>
              <a:ext cx="268325" cy="60075"/>
            </a:xfrm>
            <a:custGeom>
              <a:avLst/>
              <a:gdLst/>
              <a:ahLst/>
              <a:cxnLst/>
              <a:rect l="l" t="t" r="r" b="b"/>
              <a:pathLst>
                <a:path w="10733" h="2403" extrusionOk="0">
                  <a:moveTo>
                    <a:pt x="512" y="1"/>
                  </a:moveTo>
                  <a:cubicBezTo>
                    <a:pt x="245" y="1"/>
                    <a:pt x="1" y="212"/>
                    <a:pt x="1" y="512"/>
                  </a:cubicBezTo>
                  <a:lnTo>
                    <a:pt x="1" y="2403"/>
                  </a:lnTo>
                  <a:lnTo>
                    <a:pt x="10733" y="2403"/>
                  </a:lnTo>
                  <a:lnTo>
                    <a:pt x="10733" y="512"/>
                  </a:lnTo>
                  <a:cubicBezTo>
                    <a:pt x="10733" y="218"/>
                    <a:pt x="10492" y="2"/>
                    <a:pt x="10226" y="2"/>
                  </a:cubicBezTo>
                  <a:cubicBezTo>
                    <a:pt x="10146" y="2"/>
                    <a:pt x="10063" y="22"/>
                    <a:pt x="9984" y="66"/>
                  </a:cubicBezTo>
                  <a:lnTo>
                    <a:pt x="9020" y="601"/>
                  </a:lnTo>
                  <a:lnTo>
                    <a:pt x="8048" y="66"/>
                  </a:lnTo>
                  <a:cubicBezTo>
                    <a:pt x="7972" y="26"/>
                    <a:pt x="7887" y="5"/>
                    <a:pt x="7802" y="5"/>
                  </a:cubicBezTo>
                  <a:cubicBezTo>
                    <a:pt x="7718" y="5"/>
                    <a:pt x="7633" y="26"/>
                    <a:pt x="7557" y="66"/>
                  </a:cubicBezTo>
                  <a:lnTo>
                    <a:pt x="6585" y="601"/>
                  </a:lnTo>
                  <a:lnTo>
                    <a:pt x="5612" y="66"/>
                  </a:lnTo>
                  <a:cubicBezTo>
                    <a:pt x="5536" y="26"/>
                    <a:pt x="5452" y="5"/>
                    <a:pt x="5367" y="5"/>
                  </a:cubicBezTo>
                  <a:cubicBezTo>
                    <a:pt x="5282" y="5"/>
                    <a:pt x="5197" y="26"/>
                    <a:pt x="5122" y="66"/>
                  </a:cubicBezTo>
                  <a:lnTo>
                    <a:pt x="4158" y="601"/>
                  </a:lnTo>
                  <a:lnTo>
                    <a:pt x="3186" y="66"/>
                  </a:lnTo>
                  <a:cubicBezTo>
                    <a:pt x="3110" y="26"/>
                    <a:pt x="3025" y="5"/>
                    <a:pt x="2940" y="5"/>
                  </a:cubicBezTo>
                  <a:cubicBezTo>
                    <a:pt x="2856" y="5"/>
                    <a:pt x="2771" y="26"/>
                    <a:pt x="2695" y="66"/>
                  </a:cubicBezTo>
                  <a:lnTo>
                    <a:pt x="1723" y="601"/>
                  </a:lnTo>
                  <a:lnTo>
                    <a:pt x="759" y="66"/>
                  </a:lnTo>
                  <a:cubicBezTo>
                    <a:pt x="679" y="21"/>
                    <a:pt x="594"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21"/>
            <p:cNvSpPr/>
            <p:nvPr/>
          </p:nvSpPr>
          <p:spPr>
            <a:xfrm>
              <a:off x="4697538" y="4317025"/>
              <a:ext cx="140550" cy="59250"/>
            </a:xfrm>
            <a:custGeom>
              <a:avLst/>
              <a:gdLst/>
              <a:ahLst/>
              <a:cxnLst/>
              <a:rect l="l" t="t" r="r" b="b"/>
              <a:pathLst>
                <a:path w="5622" h="2370" extrusionOk="0">
                  <a:moveTo>
                    <a:pt x="1" y="1"/>
                  </a:moveTo>
                  <a:lnTo>
                    <a:pt x="1" y="1865"/>
                  </a:lnTo>
                  <a:cubicBezTo>
                    <a:pt x="1" y="2158"/>
                    <a:pt x="245" y="2367"/>
                    <a:pt x="511" y="2367"/>
                  </a:cubicBezTo>
                  <a:cubicBezTo>
                    <a:pt x="594" y="2367"/>
                    <a:pt x="679" y="2347"/>
                    <a:pt x="759" y="2302"/>
                  </a:cubicBezTo>
                  <a:lnTo>
                    <a:pt x="1723" y="1767"/>
                  </a:lnTo>
                  <a:lnTo>
                    <a:pt x="2695" y="2302"/>
                  </a:lnTo>
                  <a:cubicBezTo>
                    <a:pt x="2771" y="2347"/>
                    <a:pt x="2856" y="2369"/>
                    <a:pt x="2940" y="2369"/>
                  </a:cubicBezTo>
                  <a:cubicBezTo>
                    <a:pt x="3025" y="2369"/>
                    <a:pt x="3110" y="2347"/>
                    <a:pt x="3186" y="2302"/>
                  </a:cubicBezTo>
                  <a:lnTo>
                    <a:pt x="4158" y="1767"/>
                  </a:lnTo>
                  <a:cubicBezTo>
                    <a:pt x="5086" y="2258"/>
                    <a:pt x="5148" y="2365"/>
                    <a:pt x="5371" y="2365"/>
                  </a:cubicBezTo>
                  <a:cubicBezTo>
                    <a:pt x="5470" y="2365"/>
                    <a:pt x="5550" y="2338"/>
                    <a:pt x="5621" y="2302"/>
                  </a:cubicBezTo>
                  <a:cubicBezTo>
                    <a:pt x="5247" y="1562"/>
                    <a:pt x="5050" y="768"/>
                    <a:pt x="5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21"/>
            <p:cNvSpPr/>
            <p:nvPr/>
          </p:nvSpPr>
          <p:spPr>
            <a:xfrm>
              <a:off x="4697538" y="4076625"/>
              <a:ext cx="268325" cy="215225"/>
            </a:xfrm>
            <a:custGeom>
              <a:avLst/>
              <a:gdLst/>
              <a:ahLst/>
              <a:cxnLst/>
              <a:rect l="l" t="t" r="r" b="b"/>
              <a:pathLst>
                <a:path w="10733" h="8609" extrusionOk="0">
                  <a:moveTo>
                    <a:pt x="1" y="0"/>
                  </a:moveTo>
                  <a:lnTo>
                    <a:pt x="1" y="8609"/>
                  </a:lnTo>
                  <a:lnTo>
                    <a:pt x="5291" y="8609"/>
                  </a:lnTo>
                  <a:cubicBezTo>
                    <a:pt x="5416" y="8279"/>
                    <a:pt x="5594" y="7958"/>
                    <a:pt x="5835" y="7663"/>
                  </a:cubicBezTo>
                  <a:lnTo>
                    <a:pt x="5835" y="7663"/>
                  </a:lnTo>
                  <a:cubicBezTo>
                    <a:pt x="5675" y="7685"/>
                    <a:pt x="5516" y="7696"/>
                    <a:pt x="5360" y="7696"/>
                  </a:cubicBezTo>
                  <a:cubicBezTo>
                    <a:pt x="3492" y="7696"/>
                    <a:pt x="1928" y="6173"/>
                    <a:pt x="1928" y="4255"/>
                  </a:cubicBezTo>
                  <a:cubicBezTo>
                    <a:pt x="1928" y="2355"/>
                    <a:pt x="3471" y="812"/>
                    <a:pt x="5371" y="812"/>
                  </a:cubicBezTo>
                  <a:cubicBezTo>
                    <a:pt x="8235" y="812"/>
                    <a:pt x="9805" y="4095"/>
                    <a:pt x="8128" y="6316"/>
                  </a:cubicBezTo>
                  <a:cubicBezTo>
                    <a:pt x="8605" y="6198"/>
                    <a:pt x="9112" y="6139"/>
                    <a:pt x="9619" y="6139"/>
                  </a:cubicBezTo>
                  <a:cubicBezTo>
                    <a:pt x="9994" y="6139"/>
                    <a:pt x="10369" y="6171"/>
                    <a:pt x="10733" y="6236"/>
                  </a:cubicBezTo>
                  <a:lnTo>
                    <a:pt x="107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121"/>
          <p:cNvGrpSpPr/>
          <p:nvPr/>
        </p:nvGrpSpPr>
        <p:grpSpPr>
          <a:xfrm>
            <a:off x="7151138" y="1986050"/>
            <a:ext cx="432250" cy="432025"/>
            <a:chOff x="5228788" y="3991650"/>
            <a:chExt cx="432250" cy="432025"/>
          </a:xfrm>
        </p:grpSpPr>
        <p:sp>
          <p:nvSpPr>
            <p:cNvPr id="2176" name="Google Shape;2176;p121"/>
            <p:cNvSpPr/>
            <p:nvPr/>
          </p:nvSpPr>
          <p:spPr>
            <a:xfrm>
              <a:off x="5288788" y="4296525"/>
              <a:ext cx="25225" cy="25450"/>
            </a:xfrm>
            <a:custGeom>
              <a:avLst/>
              <a:gdLst/>
              <a:ahLst/>
              <a:cxnLst/>
              <a:rect l="l" t="t" r="r" b="b"/>
              <a:pathLst>
                <a:path w="1009" h="1018" extrusionOk="0">
                  <a:moveTo>
                    <a:pt x="509" y="0"/>
                  </a:moveTo>
                  <a:cubicBezTo>
                    <a:pt x="224" y="0"/>
                    <a:pt x="1" y="232"/>
                    <a:pt x="1" y="509"/>
                  </a:cubicBezTo>
                  <a:cubicBezTo>
                    <a:pt x="1" y="785"/>
                    <a:pt x="224" y="1017"/>
                    <a:pt x="509" y="1017"/>
                  </a:cubicBezTo>
                  <a:cubicBezTo>
                    <a:pt x="786" y="1017"/>
                    <a:pt x="1009" y="785"/>
                    <a:pt x="1009" y="509"/>
                  </a:cubicBezTo>
                  <a:cubicBezTo>
                    <a:pt x="1009" y="232"/>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21"/>
            <p:cNvSpPr/>
            <p:nvPr/>
          </p:nvSpPr>
          <p:spPr>
            <a:xfrm>
              <a:off x="5288788" y="4094000"/>
              <a:ext cx="25225" cy="25450"/>
            </a:xfrm>
            <a:custGeom>
              <a:avLst/>
              <a:gdLst/>
              <a:ahLst/>
              <a:cxnLst/>
              <a:rect l="l" t="t" r="r" b="b"/>
              <a:pathLst>
                <a:path w="1009" h="1018" extrusionOk="0">
                  <a:moveTo>
                    <a:pt x="509" y="1"/>
                  </a:moveTo>
                  <a:cubicBezTo>
                    <a:pt x="224" y="1"/>
                    <a:pt x="1" y="224"/>
                    <a:pt x="1" y="509"/>
                  </a:cubicBezTo>
                  <a:cubicBezTo>
                    <a:pt x="1" y="786"/>
                    <a:pt x="224" y="1018"/>
                    <a:pt x="509" y="1018"/>
                  </a:cubicBezTo>
                  <a:cubicBezTo>
                    <a:pt x="786" y="1018"/>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21"/>
            <p:cNvSpPr/>
            <p:nvPr/>
          </p:nvSpPr>
          <p:spPr>
            <a:xfrm>
              <a:off x="5288788" y="4195275"/>
              <a:ext cx="25225" cy="25425"/>
            </a:xfrm>
            <a:custGeom>
              <a:avLst/>
              <a:gdLst/>
              <a:ahLst/>
              <a:cxnLst/>
              <a:rect l="l" t="t" r="r" b="b"/>
              <a:pathLst>
                <a:path w="1009" h="1017" extrusionOk="0">
                  <a:moveTo>
                    <a:pt x="509" y="0"/>
                  </a:moveTo>
                  <a:cubicBezTo>
                    <a:pt x="224" y="0"/>
                    <a:pt x="1" y="223"/>
                    <a:pt x="1" y="508"/>
                  </a:cubicBezTo>
                  <a:cubicBezTo>
                    <a:pt x="1" y="785"/>
                    <a:pt x="224" y="1017"/>
                    <a:pt x="509" y="1017"/>
                  </a:cubicBezTo>
                  <a:cubicBezTo>
                    <a:pt x="786" y="1017"/>
                    <a:pt x="1009" y="785"/>
                    <a:pt x="1009" y="508"/>
                  </a:cubicBezTo>
                  <a:cubicBezTo>
                    <a:pt x="1009" y="223"/>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21"/>
            <p:cNvSpPr/>
            <p:nvPr/>
          </p:nvSpPr>
          <p:spPr>
            <a:xfrm>
              <a:off x="5228788" y="4017725"/>
              <a:ext cx="141000" cy="379850"/>
            </a:xfrm>
            <a:custGeom>
              <a:avLst/>
              <a:gdLst/>
              <a:ahLst/>
              <a:cxnLst/>
              <a:rect l="l" t="t" r="r" b="b"/>
              <a:pathLst>
                <a:path w="5640" h="15194" extrusionOk="0">
                  <a:moveTo>
                    <a:pt x="2909" y="2044"/>
                  </a:moveTo>
                  <a:cubicBezTo>
                    <a:pt x="3748" y="2044"/>
                    <a:pt x="4426" y="2722"/>
                    <a:pt x="4426" y="3560"/>
                  </a:cubicBezTo>
                  <a:cubicBezTo>
                    <a:pt x="4426" y="4399"/>
                    <a:pt x="3748" y="5077"/>
                    <a:pt x="2909" y="5077"/>
                  </a:cubicBezTo>
                  <a:cubicBezTo>
                    <a:pt x="2071" y="5077"/>
                    <a:pt x="1384" y="4399"/>
                    <a:pt x="1384" y="3560"/>
                  </a:cubicBezTo>
                  <a:cubicBezTo>
                    <a:pt x="1384" y="2722"/>
                    <a:pt x="2071" y="2044"/>
                    <a:pt x="2909" y="2044"/>
                  </a:cubicBezTo>
                  <a:close/>
                  <a:moveTo>
                    <a:pt x="2909" y="6094"/>
                  </a:moveTo>
                  <a:cubicBezTo>
                    <a:pt x="3748" y="6094"/>
                    <a:pt x="4426" y="6772"/>
                    <a:pt x="4426" y="7610"/>
                  </a:cubicBezTo>
                  <a:cubicBezTo>
                    <a:pt x="4426" y="8449"/>
                    <a:pt x="3748" y="9127"/>
                    <a:pt x="2909" y="9127"/>
                  </a:cubicBezTo>
                  <a:cubicBezTo>
                    <a:pt x="2071" y="9127"/>
                    <a:pt x="1384" y="8449"/>
                    <a:pt x="1384" y="7610"/>
                  </a:cubicBezTo>
                  <a:cubicBezTo>
                    <a:pt x="1384" y="6772"/>
                    <a:pt x="2071" y="6094"/>
                    <a:pt x="2909" y="6094"/>
                  </a:cubicBezTo>
                  <a:close/>
                  <a:moveTo>
                    <a:pt x="2909" y="10144"/>
                  </a:moveTo>
                  <a:cubicBezTo>
                    <a:pt x="3748" y="10144"/>
                    <a:pt x="4426" y="10822"/>
                    <a:pt x="4426" y="11661"/>
                  </a:cubicBezTo>
                  <a:cubicBezTo>
                    <a:pt x="4426" y="12499"/>
                    <a:pt x="3748" y="13177"/>
                    <a:pt x="2909" y="13177"/>
                  </a:cubicBezTo>
                  <a:cubicBezTo>
                    <a:pt x="2071" y="13177"/>
                    <a:pt x="1384" y="12499"/>
                    <a:pt x="1384" y="11661"/>
                  </a:cubicBezTo>
                  <a:cubicBezTo>
                    <a:pt x="1384" y="10822"/>
                    <a:pt x="2071" y="10144"/>
                    <a:pt x="2909" y="10144"/>
                  </a:cubicBezTo>
                  <a:close/>
                  <a:moveTo>
                    <a:pt x="1526" y="1"/>
                  </a:moveTo>
                  <a:cubicBezTo>
                    <a:pt x="688" y="1"/>
                    <a:pt x="1" y="679"/>
                    <a:pt x="1" y="1517"/>
                  </a:cubicBezTo>
                  <a:lnTo>
                    <a:pt x="1" y="13668"/>
                  </a:lnTo>
                  <a:cubicBezTo>
                    <a:pt x="1" y="14506"/>
                    <a:pt x="688" y="15193"/>
                    <a:pt x="1526" y="15193"/>
                  </a:cubicBezTo>
                  <a:lnTo>
                    <a:pt x="5639" y="15193"/>
                  </a:lnTo>
                  <a:lnTo>
                    <a:pt x="56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21"/>
            <p:cNvSpPr/>
            <p:nvPr/>
          </p:nvSpPr>
          <p:spPr>
            <a:xfrm>
              <a:off x="5457613" y="4068350"/>
              <a:ext cx="126500" cy="25450"/>
            </a:xfrm>
            <a:custGeom>
              <a:avLst/>
              <a:gdLst/>
              <a:ahLst/>
              <a:cxnLst/>
              <a:rect l="l" t="t" r="r" b="b"/>
              <a:pathLst>
                <a:path w="5060" h="1018" extrusionOk="0">
                  <a:moveTo>
                    <a:pt x="1" y="1"/>
                  </a:moveTo>
                  <a:lnTo>
                    <a:pt x="1" y="1018"/>
                  </a:lnTo>
                  <a:lnTo>
                    <a:pt x="5059" y="1018"/>
                  </a:lnTo>
                  <a:lnTo>
                    <a:pt x="50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21"/>
            <p:cNvSpPr/>
            <p:nvPr/>
          </p:nvSpPr>
          <p:spPr>
            <a:xfrm>
              <a:off x="5395188" y="3991650"/>
              <a:ext cx="265850" cy="287750"/>
            </a:xfrm>
            <a:custGeom>
              <a:avLst/>
              <a:gdLst/>
              <a:ahLst/>
              <a:cxnLst/>
              <a:rect l="l" t="t" r="r" b="b"/>
              <a:pathLst>
                <a:path w="10634" h="11510" extrusionOk="0">
                  <a:moveTo>
                    <a:pt x="8065" y="2052"/>
                  </a:moveTo>
                  <a:cubicBezTo>
                    <a:pt x="8350" y="2052"/>
                    <a:pt x="8573" y="2284"/>
                    <a:pt x="8573" y="2560"/>
                  </a:cubicBezTo>
                  <a:lnTo>
                    <a:pt x="8573" y="4586"/>
                  </a:lnTo>
                  <a:cubicBezTo>
                    <a:pt x="8573" y="4871"/>
                    <a:pt x="8350" y="5094"/>
                    <a:pt x="8065" y="5094"/>
                  </a:cubicBezTo>
                  <a:lnTo>
                    <a:pt x="1989" y="5094"/>
                  </a:lnTo>
                  <a:cubicBezTo>
                    <a:pt x="1713" y="5094"/>
                    <a:pt x="1481" y="4871"/>
                    <a:pt x="1481" y="4586"/>
                  </a:cubicBezTo>
                  <a:lnTo>
                    <a:pt x="1481" y="2560"/>
                  </a:lnTo>
                  <a:cubicBezTo>
                    <a:pt x="1481" y="2284"/>
                    <a:pt x="1713" y="2052"/>
                    <a:pt x="1989" y="2052"/>
                  </a:cubicBezTo>
                  <a:close/>
                  <a:moveTo>
                    <a:pt x="5005" y="6138"/>
                  </a:moveTo>
                  <a:cubicBezTo>
                    <a:pt x="5263" y="6138"/>
                    <a:pt x="5495" y="6334"/>
                    <a:pt x="5522" y="6593"/>
                  </a:cubicBezTo>
                  <a:cubicBezTo>
                    <a:pt x="5558" y="6896"/>
                    <a:pt x="5317" y="7155"/>
                    <a:pt x="5023" y="7155"/>
                  </a:cubicBezTo>
                  <a:lnTo>
                    <a:pt x="1980" y="7155"/>
                  </a:lnTo>
                  <a:cubicBezTo>
                    <a:pt x="1686" y="7155"/>
                    <a:pt x="1445" y="6896"/>
                    <a:pt x="1481" y="6593"/>
                  </a:cubicBezTo>
                  <a:cubicBezTo>
                    <a:pt x="1508" y="6334"/>
                    <a:pt x="1740" y="6138"/>
                    <a:pt x="1998" y="6138"/>
                  </a:cubicBezTo>
                  <a:close/>
                  <a:moveTo>
                    <a:pt x="5014" y="8136"/>
                  </a:moveTo>
                  <a:cubicBezTo>
                    <a:pt x="5272" y="8136"/>
                    <a:pt x="5504" y="8323"/>
                    <a:pt x="5531" y="8582"/>
                  </a:cubicBezTo>
                  <a:cubicBezTo>
                    <a:pt x="5567" y="8885"/>
                    <a:pt x="5326" y="9144"/>
                    <a:pt x="5023" y="9144"/>
                  </a:cubicBezTo>
                  <a:lnTo>
                    <a:pt x="2007" y="9144"/>
                  </a:lnTo>
                  <a:cubicBezTo>
                    <a:pt x="1740" y="9144"/>
                    <a:pt x="1517" y="8957"/>
                    <a:pt x="1490" y="8698"/>
                  </a:cubicBezTo>
                  <a:cubicBezTo>
                    <a:pt x="1454" y="8395"/>
                    <a:pt x="1695" y="8136"/>
                    <a:pt x="1989" y="8136"/>
                  </a:cubicBezTo>
                  <a:close/>
                  <a:moveTo>
                    <a:pt x="0" y="0"/>
                  </a:moveTo>
                  <a:lnTo>
                    <a:pt x="0" y="10803"/>
                  </a:lnTo>
                  <a:cubicBezTo>
                    <a:pt x="1065" y="11284"/>
                    <a:pt x="2183" y="11509"/>
                    <a:pt x="3280" y="11509"/>
                  </a:cubicBezTo>
                  <a:cubicBezTo>
                    <a:pt x="6639" y="11509"/>
                    <a:pt x="9800" y="9402"/>
                    <a:pt x="10634" y="6093"/>
                  </a:cubicBezTo>
                  <a:lnTo>
                    <a:pt x="10634" y="500"/>
                  </a:lnTo>
                  <a:cubicBezTo>
                    <a:pt x="10634" y="223"/>
                    <a:pt x="10402" y="0"/>
                    <a:pt x="10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21"/>
            <p:cNvSpPr/>
            <p:nvPr/>
          </p:nvSpPr>
          <p:spPr>
            <a:xfrm>
              <a:off x="5395188" y="4207075"/>
              <a:ext cx="265850" cy="216600"/>
            </a:xfrm>
            <a:custGeom>
              <a:avLst/>
              <a:gdLst/>
              <a:ahLst/>
              <a:cxnLst/>
              <a:rect l="l" t="t" r="r" b="b"/>
              <a:pathLst>
                <a:path w="10634" h="8664" extrusionOk="0">
                  <a:moveTo>
                    <a:pt x="8056" y="5594"/>
                  </a:moveTo>
                  <a:cubicBezTo>
                    <a:pt x="8314" y="5594"/>
                    <a:pt x="8546" y="5782"/>
                    <a:pt x="8573" y="6040"/>
                  </a:cubicBezTo>
                  <a:cubicBezTo>
                    <a:pt x="8609" y="6344"/>
                    <a:pt x="8368" y="6602"/>
                    <a:pt x="8065" y="6602"/>
                  </a:cubicBezTo>
                  <a:lnTo>
                    <a:pt x="6048" y="6602"/>
                  </a:lnTo>
                  <a:cubicBezTo>
                    <a:pt x="5790" y="6602"/>
                    <a:pt x="5567" y="6415"/>
                    <a:pt x="5540" y="6156"/>
                  </a:cubicBezTo>
                  <a:cubicBezTo>
                    <a:pt x="5504" y="5853"/>
                    <a:pt x="5736" y="5594"/>
                    <a:pt x="6040" y="5594"/>
                  </a:cubicBezTo>
                  <a:close/>
                  <a:moveTo>
                    <a:pt x="10634" y="1"/>
                  </a:moveTo>
                  <a:cubicBezTo>
                    <a:pt x="9093" y="2424"/>
                    <a:pt x="6265" y="3905"/>
                    <a:pt x="3282" y="3905"/>
                  </a:cubicBezTo>
                  <a:cubicBezTo>
                    <a:pt x="2190" y="3905"/>
                    <a:pt x="1078" y="3707"/>
                    <a:pt x="0" y="3284"/>
                  </a:cubicBezTo>
                  <a:lnTo>
                    <a:pt x="0" y="8663"/>
                  </a:lnTo>
                  <a:lnTo>
                    <a:pt x="10125" y="8663"/>
                  </a:lnTo>
                  <a:cubicBezTo>
                    <a:pt x="10402" y="8663"/>
                    <a:pt x="10634" y="8440"/>
                    <a:pt x="10634" y="8155"/>
                  </a:cubicBezTo>
                  <a:lnTo>
                    <a:pt x="10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21"/>
          <p:cNvGrpSpPr/>
          <p:nvPr/>
        </p:nvGrpSpPr>
        <p:grpSpPr>
          <a:xfrm>
            <a:off x="4407488" y="1986050"/>
            <a:ext cx="328975" cy="432025"/>
            <a:chOff x="5863538" y="3991650"/>
            <a:chExt cx="328975" cy="432025"/>
          </a:xfrm>
        </p:grpSpPr>
        <p:sp>
          <p:nvSpPr>
            <p:cNvPr id="2184" name="Google Shape;2184;p121"/>
            <p:cNvSpPr/>
            <p:nvPr/>
          </p:nvSpPr>
          <p:spPr>
            <a:xfrm>
              <a:off x="5939363" y="4250575"/>
              <a:ext cx="26125" cy="25450"/>
            </a:xfrm>
            <a:custGeom>
              <a:avLst/>
              <a:gdLst/>
              <a:ahLst/>
              <a:cxnLst/>
              <a:rect l="l" t="t" r="r" b="b"/>
              <a:pathLst>
                <a:path w="1045" h="1018" extrusionOk="0">
                  <a:moveTo>
                    <a:pt x="0" y="0"/>
                  </a:moveTo>
                  <a:lnTo>
                    <a:pt x="0" y="1017"/>
                  </a:lnTo>
                  <a:lnTo>
                    <a:pt x="509" y="1017"/>
                  </a:lnTo>
                  <a:cubicBezTo>
                    <a:pt x="803" y="1017"/>
                    <a:pt x="1044" y="759"/>
                    <a:pt x="1008" y="446"/>
                  </a:cubicBezTo>
                  <a:cubicBezTo>
                    <a:pt x="982" y="197"/>
                    <a:pt x="750"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21"/>
            <p:cNvSpPr/>
            <p:nvPr/>
          </p:nvSpPr>
          <p:spPr>
            <a:xfrm>
              <a:off x="6116663" y="3999000"/>
              <a:ext cx="68500" cy="68500"/>
            </a:xfrm>
            <a:custGeom>
              <a:avLst/>
              <a:gdLst/>
              <a:ahLst/>
              <a:cxnLst/>
              <a:rect l="l" t="t" r="r" b="b"/>
              <a:pathLst>
                <a:path w="2740" h="2740" extrusionOk="0">
                  <a:moveTo>
                    <a:pt x="1" y="1"/>
                  </a:moveTo>
                  <a:lnTo>
                    <a:pt x="1" y="2739"/>
                  </a:lnTo>
                  <a:lnTo>
                    <a:pt x="2739" y="273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21"/>
            <p:cNvSpPr/>
            <p:nvPr/>
          </p:nvSpPr>
          <p:spPr>
            <a:xfrm>
              <a:off x="5863538" y="3991650"/>
              <a:ext cx="328975" cy="432025"/>
            </a:xfrm>
            <a:custGeom>
              <a:avLst/>
              <a:gdLst/>
              <a:ahLst/>
              <a:cxnLst/>
              <a:rect l="l" t="t" r="r" b="b"/>
              <a:pathLst>
                <a:path w="13159" h="17281" extrusionOk="0">
                  <a:moveTo>
                    <a:pt x="7574" y="3033"/>
                  </a:moveTo>
                  <a:cubicBezTo>
                    <a:pt x="7842" y="3033"/>
                    <a:pt x="8065" y="3230"/>
                    <a:pt x="8092" y="3479"/>
                  </a:cubicBezTo>
                  <a:cubicBezTo>
                    <a:pt x="8127" y="3792"/>
                    <a:pt x="7886" y="4050"/>
                    <a:pt x="7592" y="4050"/>
                  </a:cubicBezTo>
                  <a:lnTo>
                    <a:pt x="2543" y="4050"/>
                  </a:lnTo>
                  <a:cubicBezTo>
                    <a:pt x="2284" y="4050"/>
                    <a:pt x="2052" y="3854"/>
                    <a:pt x="2025" y="3595"/>
                  </a:cubicBezTo>
                  <a:cubicBezTo>
                    <a:pt x="1990" y="3292"/>
                    <a:pt x="2230" y="3033"/>
                    <a:pt x="2525" y="3033"/>
                  </a:cubicBezTo>
                  <a:close/>
                  <a:moveTo>
                    <a:pt x="10616" y="5058"/>
                  </a:moveTo>
                  <a:cubicBezTo>
                    <a:pt x="10875" y="5058"/>
                    <a:pt x="11107" y="5255"/>
                    <a:pt x="11134" y="5513"/>
                  </a:cubicBezTo>
                  <a:cubicBezTo>
                    <a:pt x="11169" y="5817"/>
                    <a:pt x="10928" y="6075"/>
                    <a:pt x="10625" y="6075"/>
                  </a:cubicBezTo>
                  <a:lnTo>
                    <a:pt x="2543" y="6075"/>
                  </a:lnTo>
                  <a:cubicBezTo>
                    <a:pt x="2284" y="6075"/>
                    <a:pt x="2052" y="5879"/>
                    <a:pt x="2025" y="5620"/>
                  </a:cubicBezTo>
                  <a:cubicBezTo>
                    <a:pt x="1990" y="5317"/>
                    <a:pt x="2230" y="5058"/>
                    <a:pt x="2525" y="5058"/>
                  </a:cubicBezTo>
                  <a:close/>
                  <a:moveTo>
                    <a:pt x="10616" y="7083"/>
                  </a:moveTo>
                  <a:cubicBezTo>
                    <a:pt x="10875" y="7083"/>
                    <a:pt x="11107" y="7280"/>
                    <a:pt x="11134" y="7538"/>
                  </a:cubicBezTo>
                  <a:cubicBezTo>
                    <a:pt x="11169" y="7842"/>
                    <a:pt x="10928" y="8100"/>
                    <a:pt x="10625" y="8100"/>
                  </a:cubicBezTo>
                  <a:lnTo>
                    <a:pt x="2543" y="8100"/>
                  </a:lnTo>
                  <a:cubicBezTo>
                    <a:pt x="2284" y="8100"/>
                    <a:pt x="2052" y="7904"/>
                    <a:pt x="2025" y="7645"/>
                  </a:cubicBezTo>
                  <a:cubicBezTo>
                    <a:pt x="1990" y="7342"/>
                    <a:pt x="2230" y="7083"/>
                    <a:pt x="2525" y="7083"/>
                  </a:cubicBezTo>
                  <a:close/>
                  <a:moveTo>
                    <a:pt x="10616" y="9108"/>
                  </a:moveTo>
                  <a:cubicBezTo>
                    <a:pt x="10875" y="9108"/>
                    <a:pt x="11107" y="9305"/>
                    <a:pt x="11134" y="9563"/>
                  </a:cubicBezTo>
                  <a:cubicBezTo>
                    <a:pt x="11169" y="9867"/>
                    <a:pt x="10928" y="10125"/>
                    <a:pt x="10625" y="10125"/>
                  </a:cubicBezTo>
                  <a:lnTo>
                    <a:pt x="7601" y="10125"/>
                  </a:lnTo>
                  <a:cubicBezTo>
                    <a:pt x="7342" y="10125"/>
                    <a:pt x="7119" y="9929"/>
                    <a:pt x="7092" y="9670"/>
                  </a:cubicBezTo>
                  <a:cubicBezTo>
                    <a:pt x="7057" y="9367"/>
                    <a:pt x="7289" y="9108"/>
                    <a:pt x="7592" y="9108"/>
                  </a:cubicBezTo>
                  <a:close/>
                  <a:moveTo>
                    <a:pt x="10616" y="11134"/>
                  </a:moveTo>
                  <a:cubicBezTo>
                    <a:pt x="10875" y="11134"/>
                    <a:pt x="11107" y="11330"/>
                    <a:pt x="11134" y="11589"/>
                  </a:cubicBezTo>
                  <a:cubicBezTo>
                    <a:pt x="11169" y="11892"/>
                    <a:pt x="10928" y="12151"/>
                    <a:pt x="10625" y="12151"/>
                  </a:cubicBezTo>
                  <a:lnTo>
                    <a:pt x="7601" y="12151"/>
                  </a:lnTo>
                  <a:cubicBezTo>
                    <a:pt x="7342" y="12151"/>
                    <a:pt x="7119" y="11954"/>
                    <a:pt x="7092" y="11704"/>
                  </a:cubicBezTo>
                  <a:cubicBezTo>
                    <a:pt x="7057" y="11392"/>
                    <a:pt x="7289" y="11134"/>
                    <a:pt x="7592" y="11134"/>
                  </a:cubicBezTo>
                  <a:close/>
                  <a:moveTo>
                    <a:pt x="3515" y="9349"/>
                  </a:moveTo>
                  <a:cubicBezTo>
                    <a:pt x="4291" y="9349"/>
                    <a:pt x="4996" y="9983"/>
                    <a:pt x="5058" y="10750"/>
                  </a:cubicBezTo>
                  <a:cubicBezTo>
                    <a:pt x="5103" y="11365"/>
                    <a:pt x="4782" y="11910"/>
                    <a:pt x="4291" y="12186"/>
                  </a:cubicBezTo>
                  <a:lnTo>
                    <a:pt x="5174" y="13069"/>
                  </a:lnTo>
                  <a:lnTo>
                    <a:pt x="5701" y="12543"/>
                  </a:lnTo>
                  <a:cubicBezTo>
                    <a:pt x="5804" y="12440"/>
                    <a:pt x="5939" y="12386"/>
                    <a:pt x="6074" y="12386"/>
                  </a:cubicBezTo>
                  <a:cubicBezTo>
                    <a:pt x="6185" y="12386"/>
                    <a:pt x="6295" y="12422"/>
                    <a:pt x="6388" y="12498"/>
                  </a:cubicBezTo>
                  <a:cubicBezTo>
                    <a:pt x="6629" y="12686"/>
                    <a:pt x="6637" y="13043"/>
                    <a:pt x="6432" y="13248"/>
                  </a:cubicBezTo>
                  <a:lnTo>
                    <a:pt x="5897" y="13783"/>
                  </a:lnTo>
                  <a:lnTo>
                    <a:pt x="6432" y="14318"/>
                  </a:lnTo>
                  <a:cubicBezTo>
                    <a:pt x="6637" y="14532"/>
                    <a:pt x="6629" y="14880"/>
                    <a:pt x="6388" y="15077"/>
                  </a:cubicBezTo>
                  <a:cubicBezTo>
                    <a:pt x="6297" y="15148"/>
                    <a:pt x="6189" y="15182"/>
                    <a:pt x="6080" y="15182"/>
                  </a:cubicBezTo>
                  <a:cubicBezTo>
                    <a:pt x="5943" y="15182"/>
                    <a:pt x="5805" y="15128"/>
                    <a:pt x="5701" y="15023"/>
                  </a:cubicBezTo>
                  <a:lnTo>
                    <a:pt x="5174" y="14506"/>
                  </a:lnTo>
                  <a:lnTo>
                    <a:pt x="4639" y="15041"/>
                  </a:lnTo>
                  <a:cubicBezTo>
                    <a:pt x="4539" y="15141"/>
                    <a:pt x="4411" y="15190"/>
                    <a:pt x="4283" y="15190"/>
                  </a:cubicBezTo>
                  <a:cubicBezTo>
                    <a:pt x="4136" y="15190"/>
                    <a:pt x="3990" y="15125"/>
                    <a:pt x="3890" y="14996"/>
                  </a:cubicBezTo>
                  <a:cubicBezTo>
                    <a:pt x="3720" y="14791"/>
                    <a:pt x="3747" y="14497"/>
                    <a:pt x="3934" y="14318"/>
                  </a:cubicBezTo>
                  <a:lnTo>
                    <a:pt x="4461" y="13783"/>
                  </a:lnTo>
                  <a:lnTo>
                    <a:pt x="3060" y="12382"/>
                  </a:lnTo>
                  <a:lnTo>
                    <a:pt x="3033" y="12382"/>
                  </a:lnTo>
                  <a:lnTo>
                    <a:pt x="3033" y="13658"/>
                  </a:lnTo>
                  <a:cubicBezTo>
                    <a:pt x="3033" y="13917"/>
                    <a:pt x="2846" y="14140"/>
                    <a:pt x="2587" y="14167"/>
                  </a:cubicBezTo>
                  <a:cubicBezTo>
                    <a:pt x="2567" y="14169"/>
                    <a:pt x="2546" y="14170"/>
                    <a:pt x="2526" y="14170"/>
                  </a:cubicBezTo>
                  <a:cubicBezTo>
                    <a:pt x="2250" y="14170"/>
                    <a:pt x="2025" y="13950"/>
                    <a:pt x="2025" y="13667"/>
                  </a:cubicBezTo>
                  <a:lnTo>
                    <a:pt x="2025" y="9858"/>
                  </a:lnTo>
                  <a:cubicBezTo>
                    <a:pt x="2025" y="9572"/>
                    <a:pt x="2248" y="9349"/>
                    <a:pt x="2525" y="9349"/>
                  </a:cubicBezTo>
                  <a:close/>
                  <a:moveTo>
                    <a:pt x="500" y="0"/>
                  </a:moveTo>
                  <a:cubicBezTo>
                    <a:pt x="223" y="0"/>
                    <a:pt x="0" y="223"/>
                    <a:pt x="0" y="500"/>
                  </a:cubicBezTo>
                  <a:lnTo>
                    <a:pt x="0" y="16772"/>
                  </a:lnTo>
                  <a:cubicBezTo>
                    <a:pt x="0" y="17057"/>
                    <a:pt x="223" y="17280"/>
                    <a:pt x="500" y="17280"/>
                  </a:cubicBezTo>
                  <a:lnTo>
                    <a:pt x="12650" y="17280"/>
                  </a:lnTo>
                  <a:cubicBezTo>
                    <a:pt x="12936" y="17280"/>
                    <a:pt x="13159" y="17057"/>
                    <a:pt x="13159" y="16772"/>
                  </a:cubicBezTo>
                  <a:lnTo>
                    <a:pt x="13159" y="4050"/>
                  </a:lnTo>
                  <a:lnTo>
                    <a:pt x="9617" y="4050"/>
                  </a:lnTo>
                  <a:cubicBezTo>
                    <a:pt x="9341" y="4050"/>
                    <a:pt x="9109" y="3818"/>
                    <a:pt x="9109" y="3542"/>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12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a:t>
            </a:r>
            <a:endParaRPr/>
          </a:p>
        </p:txBody>
      </p:sp>
      <p:sp>
        <p:nvSpPr>
          <p:cNvPr id="2192" name="Google Shape;2192;p122"/>
          <p:cNvSpPr/>
          <p:nvPr/>
        </p:nvSpPr>
        <p:spPr>
          <a:xfrm>
            <a:off x="1293661" y="2357050"/>
            <a:ext cx="16932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02</a:t>
            </a:r>
            <a:endParaRPr sz="3600">
              <a:solidFill>
                <a:schemeClr val="lt1"/>
              </a:solidFill>
              <a:latin typeface="Abril Fatface"/>
              <a:ea typeface="Abril Fatface"/>
              <a:cs typeface="Abril Fatface"/>
              <a:sym typeface="Abril Fatface"/>
            </a:endParaRPr>
          </a:p>
        </p:txBody>
      </p:sp>
      <p:sp>
        <p:nvSpPr>
          <p:cNvPr id="2193" name="Google Shape;2193;p122"/>
          <p:cNvSpPr/>
          <p:nvPr/>
        </p:nvSpPr>
        <p:spPr>
          <a:xfrm>
            <a:off x="1003342" y="3076950"/>
            <a:ext cx="22734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03</a:t>
            </a:r>
            <a:endParaRPr sz="3600">
              <a:solidFill>
                <a:schemeClr val="lt1"/>
              </a:solidFill>
              <a:latin typeface="Abril Fatface"/>
              <a:ea typeface="Abril Fatface"/>
              <a:cs typeface="Abril Fatface"/>
              <a:sym typeface="Abril Fatface"/>
            </a:endParaRPr>
          </a:p>
        </p:txBody>
      </p:sp>
      <p:sp>
        <p:nvSpPr>
          <p:cNvPr id="2194" name="Google Shape;2194;p122"/>
          <p:cNvSpPr/>
          <p:nvPr/>
        </p:nvSpPr>
        <p:spPr>
          <a:xfrm>
            <a:off x="713225" y="3796856"/>
            <a:ext cx="28539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04</a:t>
            </a:r>
            <a:endParaRPr sz="3600">
              <a:solidFill>
                <a:schemeClr val="lt1"/>
              </a:solidFill>
              <a:latin typeface="Abril Fatface"/>
              <a:ea typeface="Abril Fatface"/>
              <a:cs typeface="Abril Fatface"/>
              <a:sym typeface="Abril Fatface"/>
            </a:endParaRPr>
          </a:p>
        </p:txBody>
      </p:sp>
      <p:sp>
        <p:nvSpPr>
          <p:cNvPr id="2195" name="Google Shape;2195;p122"/>
          <p:cNvSpPr/>
          <p:nvPr/>
        </p:nvSpPr>
        <p:spPr>
          <a:xfrm>
            <a:off x="1583856" y="1637050"/>
            <a:ext cx="11127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01</a:t>
            </a:r>
            <a:endParaRPr sz="3600">
              <a:solidFill>
                <a:schemeClr val="lt1"/>
              </a:solidFill>
              <a:latin typeface="Abril Fatface"/>
              <a:ea typeface="Abril Fatface"/>
              <a:cs typeface="Abril Fatface"/>
              <a:sym typeface="Abril Fatface"/>
            </a:endParaRPr>
          </a:p>
        </p:txBody>
      </p:sp>
      <p:cxnSp>
        <p:nvCxnSpPr>
          <p:cNvPr id="2196" name="Google Shape;2196;p122"/>
          <p:cNvCxnSpPr>
            <a:stCxn id="2197" idx="3"/>
            <a:endCxn id="2195" idx="3"/>
          </p:cNvCxnSpPr>
          <p:nvPr/>
        </p:nvCxnSpPr>
        <p:spPr>
          <a:xfrm rot="10800000">
            <a:off x="2696650" y="1945150"/>
            <a:ext cx="1127100" cy="0"/>
          </a:xfrm>
          <a:prstGeom prst="straightConnector1">
            <a:avLst/>
          </a:prstGeom>
          <a:noFill/>
          <a:ln w="9525" cap="flat" cmpd="sng">
            <a:solidFill>
              <a:schemeClr val="lt1"/>
            </a:solidFill>
            <a:prstDash val="solid"/>
            <a:round/>
            <a:headEnd type="none" w="med" len="med"/>
            <a:tailEnd type="none" w="med" len="med"/>
          </a:ln>
        </p:spPr>
      </p:cxnSp>
      <p:sp>
        <p:nvSpPr>
          <p:cNvPr id="2197" name="Google Shape;2197;p122"/>
          <p:cNvSpPr txBox="1"/>
          <p:nvPr/>
        </p:nvSpPr>
        <p:spPr>
          <a:xfrm flipH="1">
            <a:off x="3823750" y="1770850"/>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2198" name="Google Shape;2198;p122"/>
          <p:cNvSpPr txBox="1"/>
          <p:nvPr/>
        </p:nvSpPr>
        <p:spPr>
          <a:xfrm flipH="1">
            <a:off x="5263213" y="1669450"/>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Despite being red, it’s actually a cold place</a:t>
            </a:r>
            <a:endParaRPr sz="1600">
              <a:solidFill>
                <a:schemeClr val="lt1"/>
              </a:solidFill>
              <a:latin typeface="Fira Sans"/>
              <a:ea typeface="Fira Sans"/>
              <a:cs typeface="Fira Sans"/>
              <a:sym typeface="Fira Sans"/>
            </a:endParaRPr>
          </a:p>
        </p:txBody>
      </p:sp>
      <p:sp>
        <p:nvSpPr>
          <p:cNvPr id="2199" name="Google Shape;2199;p122"/>
          <p:cNvSpPr/>
          <p:nvPr/>
        </p:nvSpPr>
        <p:spPr>
          <a:xfrm>
            <a:off x="7814850" y="1637200"/>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0" name="Google Shape;2200;p122"/>
          <p:cNvCxnSpPr>
            <a:stCxn id="2199" idx="2"/>
            <a:endCxn id="2198" idx="1"/>
          </p:cNvCxnSpPr>
          <p:nvPr/>
        </p:nvCxnSpPr>
        <p:spPr>
          <a:xfrm rot="10800000">
            <a:off x="7558350" y="1945150"/>
            <a:ext cx="256500" cy="0"/>
          </a:xfrm>
          <a:prstGeom prst="straightConnector1">
            <a:avLst/>
          </a:prstGeom>
          <a:noFill/>
          <a:ln w="9525" cap="flat" cmpd="sng">
            <a:solidFill>
              <a:schemeClr val="lt1"/>
            </a:solidFill>
            <a:prstDash val="solid"/>
            <a:round/>
            <a:headEnd type="none" w="med" len="med"/>
            <a:tailEnd type="none" w="med" len="med"/>
          </a:ln>
        </p:spPr>
      </p:cxnSp>
      <p:cxnSp>
        <p:nvCxnSpPr>
          <p:cNvPr id="2201" name="Google Shape;2201;p122"/>
          <p:cNvCxnSpPr>
            <a:stCxn id="2202" idx="3"/>
            <a:endCxn id="2192" idx="3"/>
          </p:cNvCxnSpPr>
          <p:nvPr/>
        </p:nvCxnSpPr>
        <p:spPr>
          <a:xfrm rot="10800000">
            <a:off x="2986750" y="2665150"/>
            <a:ext cx="837000" cy="0"/>
          </a:xfrm>
          <a:prstGeom prst="straightConnector1">
            <a:avLst/>
          </a:prstGeom>
          <a:noFill/>
          <a:ln w="9525" cap="flat" cmpd="sng">
            <a:solidFill>
              <a:schemeClr val="lt1"/>
            </a:solidFill>
            <a:prstDash val="solid"/>
            <a:round/>
            <a:headEnd type="none" w="med" len="med"/>
            <a:tailEnd type="none" w="med" len="med"/>
          </a:ln>
        </p:spPr>
      </p:cxnSp>
      <p:sp>
        <p:nvSpPr>
          <p:cNvPr id="2202" name="Google Shape;2202;p122"/>
          <p:cNvSpPr txBox="1"/>
          <p:nvPr/>
        </p:nvSpPr>
        <p:spPr>
          <a:xfrm flipH="1">
            <a:off x="3823750" y="2490850"/>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2203" name="Google Shape;2203;p122"/>
          <p:cNvSpPr txBox="1"/>
          <p:nvPr/>
        </p:nvSpPr>
        <p:spPr>
          <a:xfrm flipH="1">
            <a:off x="5263213" y="2389385"/>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Saturn is a gas giant and has several rings</a:t>
            </a:r>
            <a:endParaRPr sz="1600">
              <a:solidFill>
                <a:schemeClr val="lt1"/>
              </a:solidFill>
              <a:latin typeface="Fira Sans"/>
              <a:ea typeface="Fira Sans"/>
              <a:cs typeface="Fira Sans"/>
              <a:sym typeface="Fira Sans"/>
            </a:endParaRPr>
          </a:p>
        </p:txBody>
      </p:sp>
      <p:sp>
        <p:nvSpPr>
          <p:cNvPr id="2204" name="Google Shape;2204;p122"/>
          <p:cNvSpPr/>
          <p:nvPr/>
        </p:nvSpPr>
        <p:spPr>
          <a:xfrm>
            <a:off x="7814850" y="2357200"/>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5" name="Google Shape;2205;p122"/>
          <p:cNvCxnSpPr>
            <a:stCxn id="2204" idx="2"/>
            <a:endCxn id="2203" idx="1"/>
          </p:cNvCxnSpPr>
          <p:nvPr/>
        </p:nvCxnSpPr>
        <p:spPr>
          <a:xfrm rot="10800000">
            <a:off x="7558350" y="2665150"/>
            <a:ext cx="256500" cy="0"/>
          </a:xfrm>
          <a:prstGeom prst="straightConnector1">
            <a:avLst/>
          </a:prstGeom>
          <a:noFill/>
          <a:ln w="9525" cap="flat" cmpd="sng">
            <a:solidFill>
              <a:schemeClr val="lt1"/>
            </a:solidFill>
            <a:prstDash val="solid"/>
            <a:round/>
            <a:headEnd type="none" w="med" len="med"/>
            <a:tailEnd type="none" w="med" len="med"/>
          </a:ln>
        </p:spPr>
      </p:cxnSp>
      <p:cxnSp>
        <p:nvCxnSpPr>
          <p:cNvPr id="2206" name="Google Shape;2206;p122"/>
          <p:cNvCxnSpPr>
            <a:stCxn id="2207" idx="3"/>
            <a:endCxn id="2193" idx="3"/>
          </p:cNvCxnSpPr>
          <p:nvPr/>
        </p:nvCxnSpPr>
        <p:spPr>
          <a:xfrm rot="10800000">
            <a:off x="3276850" y="3385050"/>
            <a:ext cx="546900" cy="0"/>
          </a:xfrm>
          <a:prstGeom prst="straightConnector1">
            <a:avLst/>
          </a:prstGeom>
          <a:noFill/>
          <a:ln w="9525" cap="flat" cmpd="sng">
            <a:solidFill>
              <a:schemeClr val="lt1"/>
            </a:solidFill>
            <a:prstDash val="solid"/>
            <a:round/>
            <a:headEnd type="none" w="med" len="med"/>
            <a:tailEnd type="none" w="med" len="med"/>
          </a:ln>
        </p:spPr>
      </p:cxnSp>
      <p:sp>
        <p:nvSpPr>
          <p:cNvPr id="2207" name="Google Shape;2207;p122"/>
          <p:cNvSpPr txBox="1"/>
          <p:nvPr/>
        </p:nvSpPr>
        <p:spPr>
          <a:xfrm flipH="1">
            <a:off x="3823750" y="3210750"/>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2208" name="Google Shape;2208;p122"/>
          <p:cNvSpPr txBox="1"/>
          <p:nvPr/>
        </p:nvSpPr>
        <p:spPr>
          <a:xfrm flipH="1">
            <a:off x="5263213" y="3109321"/>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It’s the smallest planet in the Solar System</a:t>
            </a:r>
            <a:endParaRPr sz="1600">
              <a:solidFill>
                <a:schemeClr val="lt1"/>
              </a:solidFill>
              <a:latin typeface="Fira Sans"/>
              <a:ea typeface="Fira Sans"/>
              <a:cs typeface="Fira Sans"/>
              <a:sym typeface="Fira Sans"/>
            </a:endParaRPr>
          </a:p>
        </p:txBody>
      </p:sp>
      <p:sp>
        <p:nvSpPr>
          <p:cNvPr id="2209" name="Google Shape;2209;p122"/>
          <p:cNvSpPr/>
          <p:nvPr/>
        </p:nvSpPr>
        <p:spPr>
          <a:xfrm>
            <a:off x="7814850" y="3077100"/>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0" name="Google Shape;2210;p122"/>
          <p:cNvCxnSpPr>
            <a:stCxn id="2209" idx="2"/>
            <a:endCxn id="2208" idx="1"/>
          </p:cNvCxnSpPr>
          <p:nvPr/>
        </p:nvCxnSpPr>
        <p:spPr>
          <a:xfrm rot="10800000">
            <a:off x="7558350" y="3385050"/>
            <a:ext cx="256500" cy="0"/>
          </a:xfrm>
          <a:prstGeom prst="straightConnector1">
            <a:avLst/>
          </a:prstGeom>
          <a:noFill/>
          <a:ln w="9525" cap="flat" cmpd="sng">
            <a:solidFill>
              <a:schemeClr val="lt1"/>
            </a:solidFill>
            <a:prstDash val="solid"/>
            <a:round/>
            <a:headEnd type="none" w="med" len="med"/>
            <a:tailEnd type="none" w="med" len="med"/>
          </a:ln>
        </p:spPr>
      </p:cxnSp>
      <p:cxnSp>
        <p:nvCxnSpPr>
          <p:cNvPr id="2211" name="Google Shape;2211;p122"/>
          <p:cNvCxnSpPr>
            <a:stCxn id="2212" idx="3"/>
            <a:endCxn id="2194" idx="3"/>
          </p:cNvCxnSpPr>
          <p:nvPr/>
        </p:nvCxnSpPr>
        <p:spPr>
          <a:xfrm rot="10800000">
            <a:off x="3567250" y="4104956"/>
            <a:ext cx="256500" cy="0"/>
          </a:xfrm>
          <a:prstGeom prst="straightConnector1">
            <a:avLst/>
          </a:prstGeom>
          <a:noFill/>
          <a:ln w="9525" cap="flat" cmpd="sng">
            <a:solidFill>
              <a:schemeClr val="lt1"/>
            </a:solidFill>
            <a:prstDash val="solid"/>
            <a:round/>
            <a:headEnd type="none" w="med" len="med"/>
            <a:tailEnd type="none" w="med" len="med"/>
          </a:ln>
        </p:spPr>
      </p:cxnSp>
      <p:sp>
        <p:nvSpPr>
          <p:cNvPr id="2212" name="Google Shape;2212;p122"/>
          <p:cNvSpPr txBox="1"/>
          <p:nvPr/>
        </p:nvSpPr>
        <p:spPr>
          <a:xfrm flipH="1">
            <a:off x="3823750" y="3930656"/>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2213" name="Google Shape;2213;p122"/>
          <p:cNvSpPr txBox="1"/>
          <p:nvPr/>
        </p:nvSpPr>
        <p:spPr>
          <a:xfrm flipH="1">
            <a:off x="5263213" y="3829256"/>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It’s the biggest planet in the Solar System</a:t>
            </a:r>
            <a:endParaRPr sz="1600">
              <a:solidFill>
                <a:schemeClr val="lt1"/>
              </a:solidFill>
              <a:latin typeface="Fira Sans"/>
              <a:ea typeface="Fira Sans"/>
              <a:cs typeface="Fira Sans"/>
              <a:sym typeface="Fira Sans"/>
            </a:endParaRPr>
          </a:p>
        </p:txBody>
      </p:sp>
      <p:sp>
        <p:nvSpPr>
          <p:cNvPr id="2214" name="Google Shape;2214;p122"/>
          <p:cNvSpPr/>
          <p:nvPr/>
        </p:nvSpPr>
        <p:spPr>
          <a:xfrm>
            <a:off x="7814850" y="3797006"/>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5" name="Google Shape;2215;p122"/>
          <p:cNvCxnSpPr>
            <a:stCxn id="2214" idx="2"/>
            <a:endCxn id="2213" idx="1"/>
          </p:cNvCxnSpPr>
          <p:nvPr/>
        </p:nvCxnSpPr>
        <p:spPr>
          <a:xfrm rot="10800000">
            <a:off x="7558350" y="4104956"/>
            <a:ext cx="256500" cy="0"/>
          </a:xfrm>
          <a:prstGeom prst="straightConnector1">
            <a:avLst/>
          </a:prstGeom>
          <a:noFill/>
          <a:ln w="9525" cap="flat" cmpd="sng">
            <a:solidFill>
              <a:schemeClr val="lt1"/>
            </a:solidFill>
            <a:prstDash val="solid"/>
            <a:round/>
            <a:headEnd type="none" w="med" len="med"/>
            <a:tailEnd type="none" w="med" len="med"/>
          </a:ln>
        </p:spPr>
      </p:cxnSp>
      <p:grpSp>
        <p:nvGrpSpPr>
          <p:cNvPr id="2216" name="Google Shape;2216;p122"/>
          <p:cNvGrpSpPr/>
          <p:nvPr/>
        </p:nvGrpSpPr>
        <p:grpSpPr>
          <a:xfrm>
            <a:off x="7960862" y="1804640"/>
            <a:ext cx="323876" cy="281020"/>
            <a:chOff x="6976888" y="2887100"/>
            <a:chExt cx="437375" cy="379500"/>
          </a:xfrm>
        </p:grpSpPr>
        <p:sp>
          <p:nvSpPr>
            <p:cNvPr id="2217" name="Google Shape;2217;p122"/>
            <p:cNvSpPr/>
            <p:nvPr/>
          </p:nvSpPr>
          <p:spPr>
            <a:xfrm>
              <a:off x="7165113" y="3161775"/>
              <a:ext cx="109750" cy="104825"/>
            </a:xfrm>
            <a:custGeom>
              <a:avLst/>
              <a:gdLst/>
              <a:ahLst/>
              <a:cxnLst/>
              <a:rect l="l" t="t" r="r" b="b"/>
              <a:pathLst>
                <a:path w="4390" h="4193" extrusionOk="0">
                  <a:moveTo>
                    <a:pt x="1526" y="0"/>
                  </a:moveTo>
                  <a:lnTo>
                    <a:pt x="785" y="741"/>
                  </a:lnTo>
                  <a:cubicBezTo>
                    <a:pt x="0" y="1526"/>
                    <a:pt x="0" y="2810"/>
                    <a:pt x="785" y="3604"/>
                  </a:cubicBezTo>
                  <a:cubicBezTo>
                    <a:pt x="1182" y="3997"/>
                    <a:pt x="1702" y="4193"/>
                    <a:pt x="2221" y="4193"/>
                  </a:cubicBezTo>
                  <a:cubicBezTo>
                    <a:pt x="2739" y="4193"/>
                    <a:pt x="3257" y="3997"/>
                    <a:pt x="3649" y="3604"/>
                  </a:cubicBezTo>
                  <a:lnTo>
                    <a:pt x="4390" y="2864"/>
                  </a:lnTo>
                  <a:lnTo>
                    <a:pt x="15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22"/>
            <p:cNvSpPr/>
            <p:nvPr/>
          </p:nvSpPr>
          <p:spPr>
            <a:xfrm>
              <a:off x="7221313" y="3111150"/>
              <a:ext cx="109075" cy="104400"/>
            </a:xfrm>
            <a:custGeom>
              <a:avLst/>
              <a:gdLst/>
              <a:ahLst/>
              <a:cxnLst/>
              <a:rect l="l" t="t" r="r" b="b"/>
              <a:pathLst>
                <a:path w="4363" h="4176" extrusionOk="0">
                  <a:moveTo>
                    <a:pt x="2143" y="0"/>
                  </a:moveTo>
                  <a:cubicBezTo>
                    <a:pt x="1624" y="0"/>
                    <a:pt x="1107" y="196"/>
                    <a:pt x="714" y="589"/>
                  </a:cubicBezTo>
                  <a:lnTo>
                    <a:pt x="1" y="1311"/>
                  </a:lnTo>
                  <a:lnTo>
                    <a:pt x="2864" y="4175"/>
                  </a:lnTo>
                  <a:lnTo>
                    <a:pt x="3578" y="3452"/>
                  </a:lnTo>
                  <a:cubicBezTo>
                    <a:pt x="4363" y="2667"/>
                    <a:pt x="4363" y="1383"/>
                    <a:pt x="3578" y="589"/>
                  </a:cubicBezTo>
                  <a:cubicBezTo>
                    <a:pt x="3181" y="196"/>
                    <a:pt x="2661"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22"/>
            <p:cNvSpPr/>
            <p:nvPr/>
          </p:nvSpPr>
          <p:spPr>
            <a:xfrm>
              <a:off x="7304738" y="3026500"/>
              <a:ext cx="80525" cy="76400"/>
            </a:xfrm>
            <a:custGeom>
              <a:avLst/>
              <a:gdLst/>
              <a:ahLst/>
              <a:cxnLst/>
              <a:rect l="l" t="t" r="r" b="b"/>
              <a:pathLst>
                <a:path w="3221" h="3056" extrusionOk="0">
                  <a:moveTo>
                    <a:pt x="2186" y="1"/>
                  </a:moveTo>
                  <a:cubicBezTo>
                    <a:pt x="1675" y="1"/>
                    <a:pt x="1160" y="192"/>
                    <a:pt x="758" y="594"/>
                  </a:cubicBezTo>
                  <a:cubicBezTo>
                    <a:pt x="71" y="1281"/>
                    <a:pt x="0" y="2298"/>
                    <a:pt x="446" y="3056"/>
                  </a:cubicBezTo>
                  <a:lnTo>
                    <a:pt x="3221" y="282"/>
                  </a:lnTo>
                  <a:cubicBezTo>
                    <a:pt x="2906" y="97"/>
                    <a:pt x="2547"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22"/>
            <p:cNvSpPr/>
            <p:nvPr/>
          </p:nvSpPr>
          <p:spPr>
            <a:xfrm>
              <a:off x="7333713" y="3051375"/>
              <a:ext cx="80550" cy="76500"/>
            </a:xfrm>
            <a:custGeom>
              <a:avLst/>
              <a:gdLst/>
              <a:ahLst/>
              <a:cxnLst/>
              <a:rect l="l" t="t" r="r" b="b"/>
              <a:pathLst>
                <a:path w="3222" h="3060" extrusionOk="0">
                  <a:moveTo>
                    <a:pt x="2775" y="0"/>
                  </a:moveTo>
                  <a:lnTo>
                    <a:pt x="1" y="2775"/>
                  </a:lnTo>
                  <a:cubicBezTo>
                    <a:pt x="314" y="2963"/>
                    <a:pt x="674" y="3059"/>
                    <a:pt x="1035" y="3059"/>
                  </a:cubicBezTo>
                  <a:cubicBezTo>
                    <a:pt x="1548" y="3059"/>
                    <a:pt x="2065" y="2865"/>
                    <a:pt x="2463" y="2462"/>
                  </a:cubicBezTo>
                  <a:cubicBezTo>
                    <a:pt x="3150" y="1775"/>
                    <a:pt x="3221" y="758"/>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22"/>
            <p:cNvSpPr/>
            <p:nvPr/>
          </p:nvSpPr>
          <p:spPr>
            <a:xfrm>
              <a:off x="7062963" y="2887100"/>
              <a:ext cx="274125" cy="272900"/>
            </a:xfrm>
            <a:custGeom>
              <a:avLst/>
              <a:gdLst/>
              <a:ahLst/>
              <a:cxnLst/>
              <a:rect l="l" t="t" r="r" b="b"/>
              <a:pathLst>
                <a:path w="10965" h="10916" extrusionOk="0">
                  <a:moveTo>
                    <a:pt x="10404" y="1"/>
                  </a:moveTo>
                  <a:cubicBezTo>
                    <a:pt x="10273" y="1"/>
                    <a:pt x="10144" y="50"/>
                    <a:pt x="10046" y="148"/>
                  </a:cubicBezTo>
                  <a:lnTo>
                    <a:pt x="7521" y="2682"/>
                  </a:lnTo>
                  <a:lnTo>
                    <a:pt x="7164" y="2325"/>
                  </a:lnTo>
                  <a:cubicBezTo>
                    <a:pt x="7062" y="2222"/>
                    <a:pt x="6930" y="2171"/>
                    <a:pt x="6800" y="2171"/>
                  </a:cubicBezTo>
                  <a:cubicBezTo>
                    <a:pt x="6669" y="2171"/>
                    <a:pt x="6540" y="2222"/>
                    <a:pt x="6442" y="2325"/>
                  </a:cubicBezTo>
                  <a:lnTo>
                    <a:pt x="5371" y="3395"/>
                  </a:lnTo>
                  <a:lnTo>
                    <a:pt x="4640" y="2664"/>
                  </a:lnTo>
                  <a:cubicBezTo>
                    <a:pt x="4541" y="2566"/>
                    <a:pt x="4412" y="2517"/>
                    <a:pt x="4283" y="2517"/>
                  </a:cubicBezTo>
                  <a:cubicBezTo>
                    <a:pt x="4153" y="2517"/>
                    <a:pt x="4024" y="2566"/>
                    <a:pt x="3926" y="2664"/>
                  </a:cubicBezTo>
                  <a:lnTo>
                    <a:pt x="1" y="6598"/>
                  </a:lnTo>
                  <a:lnTo>
                    <a:pt x="4318" y="10916"/>
                  </a:lnTo>
                  <a:lnTo>
                    <a:pt x="5023" y="10211"/>
                  </a:lnTo>
                  <a:lnTo>
                    <a:pt x="3230" y="8418"/>
                  </a:lnTo>
                  <a:cubicBezTo>
                    <a:pt x="3034" y="8222"/>
                    <a:pt x="3034" y="7900"/>
                    <a:pt x="3230" y="7704"/>
                  </a:cubicBezTo>
                  <a:cubicBezTo>
                    <a:pt x="3333" y="7606"/>
                    <a:pt x="3464" y="7557"/>
                    <a:pt x="3595" y="7557"/>
                  </a:cubicBezTo>
                  <a:cubicBezTo>
                    <a:pt x="3725" y="7557"/>
                    <a:pt x="3854" y="7606"/>
                    <a:pt x="3953" y="7704"/>
                  </a:cubicBezTo>
                  <a:lnTo>
                    <a:pt x="5737" y="9497"/>
                  </a:lnTo>
                  <a:lnTo>
                    <a:pt x="6459" y="8775"/>
                  </a:lnTo>
                  <a:lnTo>
                    <a:pt x="4666" y="6990"/>
                  </a:lnTo>
                  <a:cubicBezTo>
                    <a:pt x="4470" y="6794"/>
                    <a:pt x="4470" y="6473"/>
                    <a:pt x="4666" y="6268"/>
                  </a:cubicBezTo>
                  <a:cubicBezTo>
                    <a:pt x="4764" y="6170"/>
                    <a:pt x="4894" y="6121"/>
                    <a:pt x="5023" y="6121"/>
                  </a:cubicBezTo>
                  <a:cubicBezTo>
                    <a:pt x="5153" y="6121"/>
                    <a:pt x="5282" y="6170"/>
                    <a:pt x="5380" y="6268"/>
                  </a:cubicBezTo>
                  <a:lnTo>
                    <a:pt x="7173" y="8061"/>
                  </a:lnTo>
                  <a:lnTo>
                    <a:pt x="8244" y="6990"/>
                  </a:lnTo>
                  <a:cubicBezTo>
                    <a:pt x="8449" y="6794"/>
                    <a:pt x="8449" y="6473"/>
                    <a:pt x="8244" y="6268"/>
                  </a:cubicBezTo>
                  <a:lnTo>
                    <a:pt x="7521" y="5545"/>
                  </a:lnTo>
                  <a:lnTo>
                    <a:pt x="8592" y="4466"/>
                  </a:lnTo>
                  <a:cubicBezTo>
                    <a:pt x="8788" y="4270"/>
                    <a:pt x="8788" y="3948"/>
                    <a:pt x="8592" y="3752"/>
                  </a:cubicBezTo>
                  <a:lnTo>
                    <a:pt x="8235" y="3395"/>
                  </a:lnTo>
                  <a:lnTo>
                    <a:pt x="10768" y="862"/>
                  </a:lnTo>
                  <a:cubicBezTo>
                    <a:pt x="10965" y="666"/>
                    <a:pt x="10965" y="344"/>
                    <a:pt x="10768" y="148"/>
                  </a:cubicBezTo>
                  <a:cubicBezTo>
                    <a:pt x="10666" y="50"/>
                    <a:pt x="10534" y="1"/>
                    <a:pt x="10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22"/>
            <p:cNvSpPr/>
            <p:nvPr/>
          </p:nvSpPr>
          <p:spPr>
            <a:xfrm>
              <a:off x="6977088" y="3069875"/>
              <a:ext cx="112900" cy="99050"/>
            </a:xfrm>
            <a:custGeom>
              <a:avLst/>
              <a:gdLst/>
              <a:ahLst/>
              <a:cxnLst/>
              <a:rect l="l" t="t" r="r" b="b"/>
              <a:pathLst>
                <a:path w="4516" h="3962" extrusionOk="0">
                  <a:moveTo>
                    <a:pt x="2713" y="1"/>
                  </a:moveTo>
                  <a:lnTo>
                    <a:pt x="1277" y="1446"/>
                  </a:lnTo>
                  <a:lnTo>
                    <a:pt x="920" y="1080"/>
                  </a:lnTo>
                  <a:cubicBezTo>
                    <a:pt x="817" y="982"/>
                    <a:pt x="686" y="933"/>
                    <a:pt x="555" y="933"/>
                  </a:cubicBezTo>
                  <a:cubicBezTo>
                    <a:pt x="425" y="933"/>
                    <a:pt x="295" y="982"/>
                    <a:pt x="197" y="1080"/>
                  </a:cubicBezTo>
                  <a:cubicBezTo>
                    <a:pt x="1" y="1285"/>
                    <a:pt x="1" y="1598"/>
                    <a:pt x="197" y="1803"/>
                  </a:cubicBezTo>
                  <a:lnTo>
                    <a:pt x="2356" y="3962"/>
                  </a:lnTo>
                  <a:lnTo>
                    <a:pt x="4515" y="1803"/>
                  </a:lnTo>
                  <a:lnTo>
                    <a:pt x="2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22"/>
            <p:cNvSpPr/>
            <p:nvPr/>
          </p:nvSpPr>
          <p:spPr>
            <a:xfrm>
              <a:off x="7054038" y="3132775"/>
              <a:ext cx="99050" cy="111650"/>
            </a:xfrm>
            <a:custGeom>
              <a:avLst/>
              <a:gdLst/>
              <a:ahLst/>
              <a:cxnLst/>
              <a:rect l="l" t="t" r="r" b="b"/>
              <a:pathLst>
                <a:path w="3962" h="4466" extrusionOk="0">
                  <a:moveTo>
                    <a:pt x="2160" y="0"/>
                  </a:moveTo>
                  <a:lnTo>
                    <a:pt x="1" y="2159"/>
                  </a:lnTo>
                  <a:lnTo>
                    <a:pt x="2160" y="4318"/>
                  </a:lnTo>
                  <a:cubicBezTo>
                    <a:pt x="2258" y="4416"/>
                    <a:pt x="2387" y="4465"/>
                    <a:pt x="2516" y="4465"/>
                  </a:cubicBezTo>
                  <a:cubicBezTo>
                    <a:pt x="2646" y="4465"/>
                    <a:pt x="2775" y="4416"/>
                    <a:pt x="2873" y="4318"/>
                  </a:cubicBezTo>
                  <a:cubicBezTo>
                    <a:pt x="3070" y="4122"/>
                    <a:pt x="3070" y="3801"/>
                    <a:pt x="2873" y="3604"/>
                  </a:cubicBezTo>
                  <a:lnTo>
                    <a:pt x="2516" y="3248"/>
                  </a:lnTo>
                  <a:lnTo>
                    <a:pt x="3962" y="1802"/>
                  </a:lnTo>
                  <a:lnTo>
                    <a:pt x="2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22"/>
            <p:cNvSpPr/>
            <p:nvPr/>
          </p:nvSpPr>
          <p:spPr>
            <a:xfrm>
              <a:off x="6976888" y="3165725"/>
              <a:ext cx="81425" cy="79150"/>
            </a:xfrm>
            <a:custGeom>
              <a:avLst/>
              <a:gdLst/>
              <a:ahLst/>
              <a:cxnLst/>
              <a:rect l="l" t="t" r="r" b="b"/>
              <a:pathLst>
                <a:path w="3257" h="3166" extrusionOk="0">
                  <a:moveTo>
                    <a:pt x="553" y="0"/>
                  </a:moveTo>
                  <a:cubicBezTo>
                    <a:pt x="424" y="0"/>
                    <a:pt x="294" y="52"/>
                    <a:pt x="196" y="154"/>
                  </a:cubicBezTo>
                  <a:cubicBezTo>
                    <a:pt x="0" y="351"/>
                    <a:pt x="0" y="672"/>
                    <a:pt x="196" y="868"/>
                  </a:cubicBezTo>
                  <a:lnTo>
                    <a:pt x="2346" y="3018"/>
                  </a:lnTo>
                  <a:cubicBezTo>
                    <a:pt x="2444" y="3116"/>
                    <a:pt x="2574" y="3165"/>
                    <a:pt x="2703" y="3165"/>
                  </a:cubicBezTo>
                  <a:cubicBezTo>
                    <a:pt x="2833" y="3165"/>
                    <a:pt x="2962" y="3116"/>
                    <a:pt x="3060" y="3018"/>
                  </a:cubicBezTo>
                  <a:cubicBezTo>
                    <a:pt x="3256" y="2813"/>
                    <a:pt x="3256" y="2492"/>
                    <a:pt x="3060" y="2295"/>
                  </a:cubicBezTo>
                  <a:lnTo>
                    <a:pt x="2346" y="1582"/>
                  </a:lnTo>
                  <a:lnTo>
                    <a:pt x="3087" y="841"/>
                  </a:lnTo>
                  <a:lnTo>
                    <a:pt x="2373" y="128"/>
                  </a:lnTo>
                  <a:lnTo>
                    <a:pt x="1633" y="868"/>
                  </a:lnTo>
                  <a:lnTo>
                    <a:pt x="910" y="154"/>
                  </a:lnTo>
                  <a:cubicBezTo>
                    <a:pt x="812" y="52"/>
                    <a:pt x="683"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122"/>
          <p:cNvGrpSpPr/>
          <p:nvPr/>
        </p:nvGrpSpPr>
        <p:grpSpPr>
          <a:xfrm>
            <a:off x="8003478" y="2505156"/>
            <a:ext cx="238645" cy="319989"/>
            <a:chOff x="7033313" y="3426175"/>
            <a:chExt cx="322275" cy="432125"/>
          </a:xfrm>
        </p:grpSpPr>
        <p:sp>
          <p:nvSpPr>
            <p:cNvPr id="2226" name="Google Shape;2226;p122"/>
            <p:cNvSpPr/>
            <p:nvPr/>
          </p:nvSpPr>
          <p:spPr>
            <a:xfrm>
              <a:off x="7033313" y="3680300"/>
              <a:ext cx="178200" cy="178000"/>
            </a:xfrm>
            <a:custGeom>
              <a:avLst/>
              <a:gdLst/>
              <a:ahLst/>
              <a:cxnLst/>
              <a:rect l="l" t="t" r="r" b="b"/>
              <a:pathLst>
                <a:path w="7128" h="7120" extrusionOk="0">
                  <a:moveTo>
                    <a:pt x="1722" y="0"/>
                  </a:moveTo>
                  <a:lnTo>
                    <a:pt x="1722" y="794"/>
                  </a:lnTo>
                  <a:lnTo>
                    <a:pt x="1677" y="812"/>
                  </a:lnTo>
                  <a:cubicBezTo>
                    <a:pt x="687" y="1107"/>
                    <a:pt x="0" y="2017"/>
                    <a:pt x="0" y="3051"/>
                  </a:cubicBezTo>
                  <a:lnTo>
                    <a:pt x="0" y="6611"/>
                  </a:lnTo>
                  <a:cubicBezTo>
                    <a:pt x="0" y="6896"/>
                    <a:pt x="232" y="7119"/>
                    <a:pt x="509" y="7119"/>
                  </a:cubicBezTo>
                  <a:lnTo>
                    <a:pt x="6620" y="7119"/>
                  </a:lnTo>
                  <a:cubicBezTo>
                    <a:pt x="6896" y="7119"/>
                    <a:pt x="7128" y="6896"/>
                    <a:pt x="7128" y="6611"/>
                  </a:cubicBezTo>
                  <a:lnTo>
                    <a:pt x="7128" y="3060"/>
                  </a:lnTo>
                  <a:cubicBezTo>
                    <a:pt x="7128" y="2061"/>
                    <a:pt x="6495" y="1178"/>
                    <a:pt x="5549" y="857"/>
                  </a:cubicBezTo>
                  <a:lnTo>
                    <a:pt x="5433" y="812"/>
                  </a:lnTo>
                  <a:lnTo>
                    <a:pt x="54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22"/>
            <p:cNvSpPr/>
            <p:nvPr/>
          </p:nvSpPr>
          <p:spPr>
            <a:xfrm>
              <a:off x="7051813" y="3587300"/>
              <a:ext cx="143650" cy="67600"/>
            </a:xfrm>
            <a:custGeom>
              <a:avLst/>
              <a:gdLst/>
              <a:ahLst/>
              <a:cxnLst/>
              <a:rect l="l" t="t" r="r" b="b"/>
              <a:pathLst>
                <a:path w="5746" h="2704" extrusionOk="0">
                  <a:moveTo>
                    <a:pt x="509" y="0"/>
                  </a:moveTo>
                  <a:cubicBezTo>
                    <a:pt x="232" y="0"/>
                    <a:pt x="1" y="232"/>
                    <a:pt x="1" y="509"/>
                  </a:cubicBezTo>
                  <a:lnTo>
                    <a:pt x="1" y="2195"/>
                  </a:lnTo>
                  <a:cubicBezTo>
                    <a:pt x="1" y="2480"/>
                    <a:pt x="232" y="2703"/>
                    <a:pt x="509" y="2703"/>
                  </a:cubicBezTo>
                  <a:lnTo>
                    <a:pt x="5237" y="2703"/>
                  </a:lnTo>
                  <a:cubicBezTo>
                    <a:pt x="5514" y="2703"/>
                    <a:pt x="5746" y="2480"/>
                    <a:pt x="5746" y="2195"/>
                  </a:cubicBezTo>
                  <a:lnTo>
                    <a:pt x="5746" y="509"/>
                  </a:lnTo>
                  <a:cubicBezTo>
                    <a:pt x="5746" y="232"/>
                    <a:pt x="5514" y="0"/>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22"/>
            <p:cNvSpPr/>
            <p:nvPr/>
          </p:nvSpPr>
          <p:spPr>
            <a:xfrm>
              <a:off x="7254313" y="3426175"/>
              <a:ext cx="76075" cy="102275"/>
            </a:xfrm>
            <a:custGeom>
              <a:avLst/>
              <a:gdLst/>
              <a:ahLst/>
              <a:cxnLst/>
              <a:rect l="l" t="t" r="r" b="b"/>
              <a:pathLst>
                <a:path w="3043" h="4091" extrusionOk="0">
                  <a:moveTo>
                    <a:pt x="1485" y="1"/>
                  </a:moveTo>
                  <a:cubicBezTo>
                    <a:pt x="1208" y="1"/>
                    <a:pt x="982" y="229"/>
                    <a:pt x="982" y="504"/>
                  </a:cubicBezTo>
                  <a:lnTo>
                    <a:pt x="982" y="3073"/>
                  </a:lnTo>
                  <a:lnTo>
                    <a:pt x="509" y="3073"/>
                  </a:lnTo>
                  <a:cubicBezTo>
                    <a:pt x="233" y="3073"/>
                    <a:pt x="1" y="3296"/>
                    <a:pt x="1" y="3582"/>
                  </a:cubicBezTo>
                  <a:lnTo>
                    <a:pt x="1" y="4090"/>
                  </a:lnTo>
                  <a:lnTo>
                    <a:pt x="3043" y="4090"/>
                  </a:lnTo>
                  <a:lnTo>
                    <a:pt x="3043" y="3582"/>
                  </a:lnTo>
                  <a:cubicBezTo>
                    <a:pt x="3043" y="3296"/>
                    <a:pt x="2820" y="3073"/>
                    <a:pt x="2534" y="3073"/>
                  </a:cubicBezTo>
                  <a:lnTo>
                    <a:pt x="1999" y="3073"/>
                  </a:lnTo>
                  <a:lnTo>
                    <a:pt x="1999" y="522"/>
                  </a:lnTo>
                  <a:cubicBezTo>
                    <a:pt x="1999" y="263"/>
                    <a:pt x="1803" y="31"/>
                    <a:pt x="1544" y="4"/>
                  </a:cubicBezTo>
                  <a:cubicBezTo>
                    <a:pt x="1524" y="2"/>
                    <a:pt x="150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2"/>
            <p:cNvSpPr/>
            <p:nvPr/>
          </p:nvSpPr>
          <p:spPr>
            <a:xfrm>
              <a:off x="7227563" y="3553625"/>
              <a:ext cx="128025" cy="304675"/>
            </a:xfrm>
            <a:custGeom>
              <a:avLst/>
              <a:gdLst/>
              <a:ahLst/>
              <a:cxnLst/>
              <a:rect l="l" t="t" r="r" b="b"/>
              <a:pathLst>
                <a:path w="5121" h="12187" extrusionOk="0">
                  <a:moveTo>
                    <a:pt x="1044" y="0"/>
                  </a:moveTo>
                  <a:cubicBezTo>
                    <a:pt x="759" y="0"/>
                    <a:pt x="536" y="223"/>
                    <a:pt x="536" y="509"/>
                  </a:cubicBezTo>
                  <a:lnTo>
                    <a:pt x="536" y="9118"/>
                  </a:lnTo>
                  <a:cubicBezTo>
                    <a:pt x="241" y="9118"/>
                    <a:pt x="0" y="9376"/>
                    <a:pt x="36" y="9680"/>
                  </a:cubicBezTo>
                  <a:cubicBezTo>
                    <a:pt x="63" y="9938"/>
                    <a:pt x="295" y="10126"/>
                    <a:pt x="553" y="10126"/>
                  </a:cubicBezTo>
                  <a:lnTo>
                    <a:pt x="2052" y="10126"/>
                  </a:lnTo>
                  <a:lnTo>
                    <a:pt x="2052" y="11169"/>
                  </a:lnTo>
                  <a:lnTo>
                    <a:pt x="1062" y="11169"/>
                  </a:lnTo>
                  <a:cubicBezTo>
                    <a:pt x="794" y="11169"/>
                    <a:pt x="571" y="11366"/>
                    <a:pt x="545" y="11624"/>
                  </a:cubicBezTo>
                  <a:cubicBezTo>
                    <a:pt x="509" y="11928"/>
                    <a:pt x="750" y="12186"/>
                    <a:pt x="1044" y="12186"/>
                  </a:cubicBezTo>
                  <a:lnTo>
                    <a:pt x="4068" y="12186"/>
                  </a:lnTo>
                  <a:cubicBezTo>
                    <a:pt x="4327" y="12186"/>
                    <a:pt x="4550" y="11999"/>
                    <a:pt x="4586" y="11740"/>
                  </a:cubicBezTo>
                  <a:cubicBezTo>
                    <a:pt x="4613" y="11428"/>
                    <a:pt x="4381" y="11169"/>
                    <a:pt x="4077" y="11169"/>
                  </a:cubicBezTo>
                  <a:lnTo>
                    <a:pt x="3069" y="11169"/>
                  </a:lnTo>
                  <a:lnTo>
                    <a:pt x="3069" y="10126"/>
                  </a:lnTo>
                  <a:lnTo>
                    <a:pt x="4577" y="10126"/>
                  </a:lnTo>
                  <a:cubicBezTo>
                    <a:pt x="4836" y="10126"/>
                    <a:pt x="5059" y="9938"/>
                    <a:pt x="5094" y="9680"/>
                  </a:cubicBezTo>
                  <a:cubicBezTo>
                    <a:pt x="5121" y="9376"/>
                    <a:pt x="4889" y="9118"/>
                    <a:pt x="4586" y="9118"/>
                  </a:cubicBezTo>
                  <a:lnTo>
                    <a:pt x="4586" y="7092"/>
                  </a:lnTo>
                  <a:lnTo>
                    <a:pt x="3060" y="7092"/>
                  </a:lnTo>
                  <a:cubicBezTo>
                    <a:pt x="2802" y="7092"/>
                    <a:pt x="2579" y="6896"/>
                    <a:pt x="2552" y="6638"/>
                  </a:cubicBezTo>
                  <a:cubicBezTo>
                    <a:pt x="2516" y="6334"/>
                    <a:pt x="2757" y="6075"/>
                    <a:pt x="3051" y="6075"/>
                  </a:cubicBezTo>
                  <a:lnTo>
                    <a:pt x="4586" y="6075"/>
                  </a:lnTo>
                  <a:lnTo>
                    <a:pt x="4586" y="5067"/>
                  </a:lnTo>
                  <a:lnTo>
                    <a:pt x="3060" y="5067"/>
                  </a:lnTo>
                  <a:cubicBezTo>
                    <a:pt x="2802" y="5067"/>
                    <a:pt x="2579" y="4871"/>
                    <a:pt x="2552" y="4612"/>
                  </a:cubicBezTo>
                  <a:cubicBezTo>
                    <a:pt x="2516" y="4309"/>
                    <a:pt x="2757" y="4050"/>
                    <a:pt x="3051" y="4050"/>
                  </a:cubicBezTo>
                  <a:lnTo>
                    <a:pt x="4586" y="4050"/>
                  </a:lnTo>
                  <a:lnTo>
                    <a:pt x="4586" y="3042"/>
                  </a:lnTo>
                  <a:lnTo>
                    <a:pt x="3060" y="3042"/>
                  </a:lnTo>
                  <a:cubicBezTo>
                    <a:pt x="2802" y="3042"/>
                    <a:pt x="2579" y="2846"/>
                    <a:pt x="2552" y="2587"/>
                  </a:cubicBezTo>
                  <a:cubicBezTo>
                    <a:pt x="2516" y="2284"/>
                    <a:pt x="2757" y="2025"/>
                    <a:pt x="3051" y="2025"/>
                  </a:cubicBezTo>
                  <a:lnTo>
                    <a:pt x="4586" y="2025"/>
                  </a:lnTo>
                  <a:lnTo>
                    <a:pt x="4586" y="509"/>
                  </a:lnTo>
                  <a:cubicBezTo>
                    <a:pt x="4586" y="223"/>
                    <a:pt x="436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22"/>
          <p:cNvGrpSpPr/>
          <p:nvPr/>
        </p:nvGrpSpPr>
        <p:grpSpPr>
          <a:xfrm>
            <a:off x="7962260" y="3944832"/>
            <a:ext cx="321081" cy="320248"/>
            <a:chOff x="6393213" y="3991450"/>
            <a:chExt cx="433600" cy="432475"/>
          </a:xfrm>
        </p:grpSpPr>
        <p:sp>
          <p:nvSpPr>
            <p:cNvPr id="2231" name="Google Shape;2231;p122"/>
            <p:cNvSpPr/>
            <p:nvPr/>
          </p:nvSpPr>
          <p:spPr>
            <a:xfrm>
              <a:off x="6614688" y="4240525"/>
              <a:ext cx="27000" cy="30600"/>
            </a:xfrm>
            <a:custGeom>
              <a:avLst/>
              <a:gdLst/>
              <a:ahLst/>
              <a:cxnLst/>
              <a:rect l="l" t="t" r="r" b="b"/>
              <a:pathLst>
                <a:path w="1080" h="1224" extrusionOk="0">
                  <a:moveTo>
                    <a:pt x="500" y="1"/>
                  </a:moveTo>
                  <a:cubicBezTo>
                    <a:pt x="250" y="286"/>
                    <a:pt x="0" y="393"/>
                    <a:pt x="0" y="715"/>
                  </a:cubicBezTo>
                  <a:cubicBezTo>
                    <a:pt x="0" y="1019"/>
                    <a:pt x="250" y="1224"/>
                    <a:pt x="510" y="1224"/>
                  </a:cubicBezTo>
                  <a:cubicBezTo>
                    <a:pt x="631" y="1224"/>
                    <a:pt x="755" y="1180"/>
                    <a:pt x="857" y="1080"/>
                  </a:cubicBezTo>
                  <a:cubicBezTo>
                    <a:pt x="1080" y="831"/>
                    <a:pt x="1035" y="536"/>
                    <a:pt x="866" y="358"/>
                  </a:cubicBezTo>
                  <a:lnTo>
                    <a:pt x="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2"/>
            <p:cNvSpPr/>
            <p:nvPr/>
          </p:nvSpPr>
          <p:spPr>
            <a:xfrm>
              <a:off x="6577888" y="4276000"/>
              <a:ext cx="56225" cy="45150"/>
            </a:xfrm>
            <a:custGeom>
              <a:avLst/>
              <a:gdLst/>
              <a:ahLst/>
              <a:cxnLst/>
              <a:rect l="l" t="t" r="r" b="b"/>
              <a:pathLst>
                <a:path w="2249" h="1806" extrusionOk="0">
                  <a:moveTo>
                    <a:pt x="625" y="0"/>
                  </a:moveTo>
                  <a:cubicBezTo>
                    <a:pt x="90" y="455"/>
                    <a:pt x="0" y="1178"/>
                    <a:pt x="366" y="1562"/>
                  </a:cubicBezTo>
                  <a:cubicBezTo>
                    <a:pt x="528" y="1729"/>
                    <a:pt x="744" y="1805"/>
                    <a:pt x="972" y="1805"/>
                  </a:cubicBezTo>
                  <a:cubicBezTo>
                    <a:pt x="1496" y="1805"/>
                    <a:pt x="2087" y="1404"/>
                    <a:pt x="2248" y="794"/>
                  </a:cubicBezTo>
                  <a:lnTo>
                    <a:pt x="2248" y="794"/>
                  </a:lnTo>
                  <a:cubicBezTo>
                    <a:pt x="2159" y="810"/>
                    <a:pt x="2070" y="817"/>
                    <a:pt x="1981" y="817"/>
                  </a:cubicBezTo>
                  <a:cubicBezTo>
                    <a:pt x="1411" y="817"/>
                    <a:pt x="887" y="503"/>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2"/>
            <p:cNvSpPr/>
            <p:nvPr/>
          </p:nvSpPr>
          <p:spPr>
            <a:xfrm>
              <a:off x="6393213" y="4093625"/>
              <a:ext cx="366650" cy="330300"/>
            </a:xfrm>
            <a:custGeom>
              <a:avLst/>
              <a:gdLst/>
              <a:ahLst/>
              <a:cxnLst/>
              <a:rect l="l" t="t" r="r" b="b"/>
              <a:pathLst>
                <a:path w="14666" h="13212" extrusionOk="0">
                  <a:moveTo>
                    <a:pt x="7798" y="3580"/>
                  </a:moveTo>
                  <a:cubicBezTo>
                    <a:pt x="8025" y="3580"/>
                    <a:pt x="8235" y="3731"/>
                    <a:pt x="8288" y="3968"/>
                  </a:cubicBezTo>
                  <a:cubicBezTo>
                    <a:pt x="8467" y="4680"/>
                    <a:pt x="7918" y="5326"/>
                    <a:pt x="7239" y="5326"/>
                  </a:cubicBezTo>
                  <a:cubicBezTo>
                    <a:pt x="7136" y="5326"/>
                    <a:pt x="7030" y="5311"/>
                    <a:pt x="6923" y="5279"/>
                  </a:cubicBezTo>
                  <a:cubicBezTo>
                    <a:pt x="6656" y="5199"/>
                    <a:pt x="6504" y="4913"/>
                    <a:pt x="6584" y="4646"/>
                  </a:cubicBezTo>
                  <a:cubicBezTo>
                    <a:pt x="6650" y="4427"/>
                    <a:pt x="6847" y="4285"/>
                    <a:pt x="7064" y="4285"/>
                  </a:cubicBezTo>
                  <a:cubicBezTo>
                    <a:pt x="7112" y="4285"/>
                    <a:pt x="7160" y="4292"/>
                    <a:pt x="7209" y="4307"/>
                  </a:cubicBezTo>
                  <a:cubicBezTo>
                    <a:pt x="7217" y="4309"/>
                    <a:pt x="7225" y="4310"/>
                    <a:pt x="7233" y="4310"/>
                  </a:cubicBezTo>
                  <a:cubicBezTo>
                    <a:pt x="7284" y="4310"/>
                    <a:pt x="7323" y="4263"/>
                    <a:pt x="7307" y="4209"/>
                  </a:cubicBezTo>
                  <a:cubicBezTo>
                    <a:pt x="7245" y="3941"/>
                    <a:pt x="7405" y="3665"/>
                    <a:pt x="7682" y="3593"/>
                  </a:cubicBezTo>
                  <a:cubicBezTo>
                    <a:pt x="7721" y="3584"/>
                    <a:pt x="7760" y="3580"/>
                    <a:pt x="7798" y="3580"/>
                  </a:cubicBezTo>
                  <a:close/>
                  <a:moveTo>
                    <a:pt x="2399" y="1785"/>
                  </a:moveTo>
                  <a:cubicBezTo>
                    <a:pt x="2518" y="1785"/>
                    <a:pt x="2636" y="1825"/>
                    <a:pt x="2731" y="1907"/>
                  </a:cubicBezTo>
                  <a:cubicBezTo>
                    <a:pt x="2945" y="2094"/>
                    <a:pt x="2962" y="2416"/>
                    <a:pt x="2775" y="2621"/>
                  </a:cubicBezTo>
                  <a:cubicBezTo>
                    <a:pt x="2347" y="3111"/>
                    <a:pt x="2775" y="3986"/>
                    <a:pt x="2998" y="4200"/>
                  </a:cubicBezTo>
                  <a:cubicBezTo>
                    <a:pt x="3139" y="4334"/>
                    <a:pt x="3341" y="4473"/>
                    <a:pt x="3569" y="4473"/>
                  </a:cubicBezTo>
                  <a:cubicBezTo>
                    <a:pt x="3630" y="4473"/>
                    <a:pt x="3693" y="4463"/>
                    <a:pt x="3756" y="4441"/>
                  </a:cubicBezTo>
                  <a:cubicBezTo>
                    <a:pt x="4095" y="4307"/>
                    <a:pt x="4408" y="3798"/>
                    <a:pt x="3899" y="3477"/>
                  </a:cubicBezTo>
                  <a:cubicBezTo>
                    <a:pt x="3658" y="3334"/>
                    <a:pt x="3587" y="3022"/>
                    <a:pt x="3739" y="2781"/>
                  </a:cubicBezTo>
                  <a:cubicBezTo>
                    <a:pt x="3831" y="2626"/>
                    <a:pt x="3993" y="2541"/>
                    <a:pt x="4162" y="2541"/>
                  </a:cubicBezTo>
                  <a:cubicBezTo>
                    <a:pt x="4254" y="2541"/>
                    <a:pt x="4349" y="2567"/>
                    <a:pt x="4434" y="2621"/>
                  </a:cubicBezTo>
                  <a:cubicBezTo>
                    <a:pt x="5871" y="3513"/>
                    <a:pt x="5041" y="5484"/>
                    <a:pt x="3560" y="5484"/>
                  </a:cubicBezTo>
                  <a:cubicBezTo>
                    <a:pt x="1963" y="5484"/>
                    <a:pt x="955" y="3165"/>
                    <a:pt x="2017" y="1952"/>
                  </a:cubicBezTo>
                  <a:cubicBezTo>
                    <a:pt x="2118" y="1841"/>
                    <a:pt x="2259" y="1785"/>
                    <a:pt x="2399" y="1785"/>
                  </a:cubicBezTo>
                  <a:close/>
                  <a:moveTo>
                    <a:pt x="4889" y="6396"/>
                  </a:moveTo>
                  <a:cubicBezTo>
                    <a:pt x="5113" y="6396"/>
                    <a:pt x="5320" y="6552"/>
                    <a:pt x="5380" y="6778"/>
                  </a:cubicBezTo>
                  <a:cubicBezTo>
                    <a:pt x="5558" y="7491"/>
                    <a:pt x="5003" y="8136"/>
                    <a:pt x="4323" y="8136"/>
                  </a:cubicBezTo>
                  <a:cubicBezTo>
                    <a:pt x="4219" y="8136"/>
                    <a:pt x="4113" y="8121"/>
                    <a:pt x="4006" y="8089"/>
                  </a:cubicBezTo>
                  <a:cubicBezTo>
                    <a:pt x="3739" y="8009"/>
                    <a:pt x="3587" y="7733"/>
                    <a:pt x="3667" y="7465"/>
                  </a:cubicBezTo>
                  <a:cubicBezTo>
                    <a:pt x="3733" y="7244"/>
                    <a:pt x="3939" y="7096"/>
                    <a:pt x="4160" y="7096"/>
                  </a:cubicBezTo>
                  <a:cubicBezTo>
                    <a:pt x="4206" y="7096"/>
                    <a:pt x="4254" y="7103"/>
                    <a:pt x="4301" y="7117"/>
                  </a:cubicBezTo>
                  <a:cubicBezTo>
                    <a:pt x="4309" y="7120"/>
                    <a:pt x="4317" y="7121"/>
                    <a:pt x="4325" y="7121"/>
                  </a:cubicBezTo>
                  <a:cubicBezTo>
                    <a:pt x="4369" y="7121"/>
                    <a:pt x="4405" y="7081"/>
                    <a:pt x="4390" y="7028"/>
                  </a:cubicBezTo>
                  <a:cubicBezTo>
                    <a:pt x="4327" y="6751"/>
                    <a:pt x="4488" y="6484"/>
                    <a:pt x="4765" y="6412"/>
                  </a:cubicBezTo>
                  <a:cubicBezTo>
                    <a:pt x="4806" y="6401"/>
                    <a:pt x="4848" y="6396"/>
                    <a:pt x="4889" y="6396"/>
                  </a:cubicBezTo>
                  <a:close/>
                  <a:moveTo>
                    <a:pt x="9360" y="4653"/>
                  </a:moveTo>
                  <a:cubicBezTo>
                    <a:pt x="9490" y="4653"/>
                    <a:pt x="9622" y="4704"/>
                    <a:pt x="9725" y="4806"/>
                  </a:cubicBezTo>
                  <a:lnTo>
                    <a:pt x="10438" y="5520"/>
                  </a:lnTo>
                  <a:cubicBezTo>
                    <a:pt x="10956" y="6038"/>
                    <a:pt x="11009" y="6823"/>
                    <a:pt x="10652" y="7402"/>
                  </a:cubicBezTo>
                  <a:cubicBezTo>
                    <a:pt x="10795" y="8107"/>
                    <a:pt x="10536" y="8892"/>
                    <a:pt x="9957" y="9445"/>
                  </a:cubicBezTo>
                  <a:cubicBezTo>
                    <a:pt x="9505" y="9883"/>
                    <a:pt x="8924" y="10110"/>
                    <a:pt x="8365" y="10110"/>
                  </a:cubicBezTo>
                  <a:cubicBezTo>
                    <a:pt x="7864" y="10110"/>
                    <a:pt x="7380" y="9928"/>
                    <a:pt x="7022" y="9552"/>
                  </a:cubicBezTo>
                  <a:cubicBezTo>
                    <a:pt x="6076" y="8571"/>
                    <a:pt x="6522" y="6823"/>
                    <a:pt x="7905" y="6171"/>
                  </a:cubicBezTo>
                  <a:cubicBezTo>
                    <a:pt x="8065" y="5600"/>
                    <a:pt x="8440" y="5413"/>
                    <a:pt x="9002" y="4806"/>
                  </a:cubicBezTo>
                  <a:cubicBezTo>
                    <a:pt x="9100" y="4704"/>
                    <a:pt x="9230" y="4653"/>
                    <a:pt x="9360" y="4653"/>
                  </a:cubicBezTo>
                  <a:close/>
                  <a:moveTo>
                    <a:pt x="6670" y="1"/>
                  </a:moveTo>
                  <a:cubicBezTo>
                    <a:pt x="3200" y="1"/>
                    <a:pt x="163" y="2789"/>
                    <a:pt x="81" y="6466"/>
                  </a:cubicBezTo>
                  <a:cubicBezTo>
                    <a:pt x="1" y="10114"/>
                    <a:pt x="2891" y="13130"/>
                    <a:pt x="6540" y="13210"/>
                  </a:cubicBezTo>
                  <a:cubicBezTo>
                    <a:pt x="6587" y="13211"/>
                    <a:pt x="6633" y="13211"/>
                    <a:pt x="6680" y="13211"/>
                  </a:cubicBezTo>
                  <a:cubicBezTo>
                    <a:pt x="11516" y="13211"/>
                    <a:pt x="14666" y="8190"/>
                    <a:pt x="12686" y="3861"/>
                  </a:cubicBezTo>
                  <a:lnTo>
                    <a:pt x="12686" y="3861"/>
                  </a:lnTo>
                  <a:cubicBezTo>
                    <a:pt x="12411" y="4076"/>
                    <a:pt x="12082" y="4185"/>
                    <a:pt x="11751" y="4185"/>
                  </a:cubicBezTo>
                  <a:cubicBezTo>
                    <a:pt x="11494" y="4185"/>
                    <a:pt x="11235" y="4119"/>
                    <a:pt x="11000" y="3986"/>
                  </a:cubicBezTo>
                  <a:cubicBezTo>
                    <a:pt x="10732" y="4184"/>
                    <a:pt x="10415" y="4283"/>
                    <a:pt x="10099" y="4283"/>
                  </a:cubicBezTo>
                  <a:cubicBezTo>
                    <a:pt x="9734" y="4283"/>
                    <a:pt x="9369" y="4151"/>
                    <a:pt x="9082" y="3888"/>
                  </a:cubicBezTo>
                  <a:cubicBezTo>
                    <a:pt x="8547" y="3388"/>
                    <a:pt x="8458" y="2621"/>
                    <a:pt x="8779" y="2032"/>
                  </a:cubicBezTo>
                  <a:cubicBezTo>
                    <a:pt x="8440" y="1532"/>
                    <a:pt x="8431" y="863"/>
                    <a:pt x="8770" y="346"/>
                  </a:cubicBezTo>
                  <a:cubicBezTo>
                    <a:pt x="8066" y="111"/>
                    <a:pt x="7360" y="1"/>
                    <a:pt x="6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22"/>
            <p:cNvSpPr/>
            <p:nvPr/>
          </p:nvSpPr>
          <p:spPr>
            <a:xfrm>
              <a:off x="6630063" y="4088200"/>
              <a:ext cx="89250" cy="87150"/>
            </a:xfrm>
            <a:custGeom>
              <a:avLst/>
              <a:gdLst/>
              <a:ahLst/>
              <a:cxnLst/>
              <a:rect l="l" t="t" r="r" b="b"/>
              <a:pathLst>
                <a:path w="3570" h="3486" extrusionOk="0">
                  <a:moveTo>
                    <a:pt x="1089" y="1"/>
                  </a:moveTo>
                  <a:lnTo>
                    <a:pt x="179" y="1080"/>
                  </a:lnTo>
                  <a:cubicBezTo>
                    <a:pt x="1" y="1294"/>
                    <a:pt x="19" y="1607"/>
                    <a:pt x="233" y="1794"/>
                  </a:cubicBezTo>
                  <a:lnTo>
                    <a:pt x="679" y="2178"/>
                  </a:lnTo>
                  <a:lnTo>
                    <a:pt x="260" y="2642"/>
                  </a:lnTo>
                  <a:cubicBezTo>
                    <a:pt x="72" y="2847"/>
                    <a:pt x="90" y="3168"/>
                    <a:pt x="295" y="3355"/>
                  </a:cubicBezTo>
                  <a:cubicBezTo>
                    <a:pt x="391" y="3443"/>
                    <a:pt x="512" y="3485"/>
                    <a:pt x="632" y="3485"/>
                  </a:cubicBezTo>
                  <a:cubicBezTo>
                    <a:pt x="771" y="3485"/>
                    <a:pt x="909" y="3429"/>
                    <a:pt x="1009" y="3320"/>
                  </a:cubicBezTo>
                  <a:lnTo>
                    <a:pt x="1446" y="2838"/>
                  </a:lnTo>
                  <a:lnTo>
                    <a:pt x="1946" y="3266"/>
                  </a:lnTo>
                  <a:cubicBezTo>
                    <a:pt x="2042" y="3350"/>
                    <a:pt x="2160" y="3391"/>
                    <a:pt x="2277" y="3391"/>
                  </a:cubicBezTo>
                  <a:cubicBezTo>
                    <a:pt x="2420" y="3391"/>
                    <a:pt x="2561" y="3330"/>
                    <a:pt x="2659" y="3212"/>
                  </a:cubicBezTo>
                  <a:lnTo>
                    <a:pt x="3569" y="2133"/>
                  </a:lnTo>
                  <a:cubicBezTo>
                    <a:pt x="3382" y="2035"/>
                    <a:pt x="3204" y="1919"/>
                    <a:pt x="3043" y="1776"/>
                  </a:cubicBezTo>
                  <a:lnTo>
                    <a:pt x="1482" y="429"/>
                  </a:lnTo>
                  <a:cubicBezTo>
                    <a:pt x="1473" y="420"/>
                    <a:pt x="1455" y="411"/>
                    <a:pt x="1446" y="402"/>
                  </a:cubicBezTo>
                  <a:cubicBezTo>
                    <a:pt x="1312" y="277"/>
                    <a:pt x="1187" y="144"/>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22"/>
            <p:cNvSpPr/>
            <p:nvPr/>
          </p:nvSpPr>
          <p:spPr>
            <a:xfrm>
              <a:off x="6666213" y="3991450"/>
              <a:ext cx="160600" cy="131350"/>
            </a:xfrm>
            <a:custGeom>
              <a:avLst/>
              <a:gdLst/>
              <a:ahLst/>
              <a:cxnLst/>
              <a:rect l="l" t="t" r="r" b="b"/>
              <a:pathLst>
                <a:path w="6424" h="5254" extrusionOk="0">
                  <a:moveTo>
                    <a:pt x="6189" y="0"/>
                  </a:moveTo>
                  <a:cubicBezTo>
                    <a:pt x="6158" y="0"/>
                    <a:pt x="6126" y="5"/>
                    <a:pt x="6093" y="17"/>
                  </a:cubicBezTo>
                  <a:lnTo>
                    <a:pt x="1749" y="17"/>
                  </a:lnTo>
                  <a:lnTo>
                    <a:pt x="544" y="1409"/>
                  </a:lnTo>
                  <a:cubicBezTo>
                    <a:pt x="0" y="2042"/>
                    <a:pt x="63" y="2970"/>
                    <a:pt x="669" y="3523"/>
                  </a:cubicBezTo>
                  <a:cubicBezTo>
                    <a:pt x="678" y="3532"/>
                    <a:pt x="678" y="3532"/>
                    <a:pt x="678" y="3532"/>
                  </a:cubicBezTo>
                  <a:lnTo>
                    <a:pt x="2239" y="4879"/>
                  </a:lnTo>
                  <a:cubicBezTo>
                    <a:pt x="2525" y="5120"/>
                    <a:pt x="2873" y="5254"/>
                    <a:pt x="3229" y="5254"/>
                  </a:cubicBezTo>
                  <a:cubicBezTo>
                    <a:pt x="3274" y="5254"/>
                    <a:pt x="3310" y="5254"/>
                    <a:pt x="3345" y="5245"/>
                  </a:cubicBezTo>
                  <a:cubicBezTo>
                    <a:pt x="3747" y="5218"/>
                    <a:pt x="4122" y="5031"/>
                    <a:pt x="4380" y="4727"/>
                  </a:cubicBezTo>
                  <a:lnTo>
                    <a:pt x="6423" y="2354"/>
                  </a:lnTo>
                  <a:lnTo>
                    <a:pt x="6423" y="258"/>
                  </a:lnTo>
                  <a:cubicBezTo>
                    <a:pt x="6423" y="105"/>
                    <a:pt x="6323" y="0"/>
                    <a:pt x="6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22"/>
          <p:cNvGrpSpPr/>
          <p:nvPr/>
        </p:nvGrpSpPr>
        <p:grpSpPr>
          <a:xfrm>
            <a:off x="7981920" y="3225121"/>
            <a:ext cx="281760" cy="319859"/>
            <a:chOff x="7003863" y="3991650"/>
            <a:chExt cx="380500" cy="431950"/>
          </a:xfrm>
        </p:grpSpPr>
        <p:sp>
          <p:nvSpPr>
            <p:cNvPr id="2237" name="Google Shape;2237;p122"/>
            <p:cNvSpPr/>
            <p:nvPr/>
          </p:nvSpPr>
          <p:spPr>
            <a:xfrm>
              <a:off x="7081488" y="4043100"/>
              <a:ext cx="277675" cy="380500"/>
            </a:xfrm>
            <a:custGeom>
              <a:avLst/>
              <a:gdLst/>
              <a:ahLst/>
              <a:cxnLst/>
              <a:rect l="l" t="t" r="r" b="b"/>
              <a:pathLst>
                <a:path w="11107" h="15220" extrusionOk="0">
                  <a:moveTo>
                    <a:pt x="8571" y="0"/>
                  </a:moveTo>
                  <a:cubicBezTo>
                    <a:pt x="7175" y="0"/>
                    <a:pt x="6040" y="1135"/>
                    <a:pt x="6040" y="2528"/>
                  </a:cubicBezTo>
                  <a:lnTo>
                    <a:pt x="6040" y="12474"/>
                  </a:lnTo>
                  <a:cubicBezTo>
                    <a:pt x="6040" y="12715"/>
                    <a:pt x="5906" y="13036"/>
                    <a:pt x="5736" y="13206"/>
                  </a:cubicBezTo>
                  <a:cubicBezTo>
                    <a:pt x="5005" y="13915"/>
                    <a:pt x="4224" y="14211"/>
                    <a:pt x="3511" y="14211"/>
                  </a:cubicBezTo>
                  <a:cubicBezTo>
                    <a:pt x="2277" y="14211"/>
                    <a:pt x="1246" y="13324"/>
                    <a:pt x="1026" y="12153"/>
                  </a:cubicBezTo>
                  <a:lnTo>
                    <a:pt x="0" y="12153"/>
                  </a:lnTo>
                  <a:cubicBezTo>
                    <a:pt x="231" y="13882"/>
                    <a:pt x="1715" y="15220"/>
                    <a:pt x="3509" y="15220"/>
                  </a:cubicBezTo>
                  <a:cubicBezTo>
                    <a:pt x="4493" y="15220"/>
                    <a:pt x="5570" y="14818"/>
                    <a:pt x="6584" y="13857"/>
                  </a:cubicBezTo>
                  <a:cubicBezTo>
                    <a:pt x="6887" y="13572"/>
                    <a:pt x="7057" y="13161"/>
                    <a:pt x="7057" y="12742"/>
                  </a:cubicBezTo>
                  <a:lnTo>
                    <a:pt x="7057" y="2073"/>
                  </a:lnTo>
                  <a:cubicBezTo>
                    <a:pt x="7057" y="1921"/>
                    <a:pt x="7146" y="1707"/>
                    <a:pt x="7253" y="1600"/>
                  </a:cubicBezTo>
                  <a:cubicBezTo>
                    <a:pt x="7690" y="1187"/>
                    <a:pt x="8153" y="1014"/>
                    <a:pt x="8576" y="1014"/>
                  </a:cubicBezTo>
                  <a:cubicBezTo>
                    <a:pt x="9412" y="1014"/>
                    <a:pt x="10090" y="1692"/>
                    <a:pt x="10090" y="2528"/>
                  </a:cubicBezTo>
                  <a:lnTo>
                    <a:pt x="10090" y="7086"/>
                  </a:lnTo>
                  <a:lnTo>
                    <a:pt x="11107" y="7086"/>
                  </a:lnTo>
                  <a:lnTo>
                    <a:pt x="11107" y="1725"/>
                  </a:lnTo>
                  <a:cubicBezTo>
                    <a:pt x="11107" y="1457"/>
                    <a:pt x="11000" y="1198"/>
                    <a:pt x="10803" y="1011"/>
                  </a:cubicBezTo>
                  <a:cubicBezTo>
                    <a:pt x="10069" y="298"/>
                    <a:pt x="9286" y="0"/>
                    <a:pt x="8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2"/>
            <p:cNvSpPr/>
            <p:nvPr/>
          </p:nvSpPr>
          <p:spPr>
            <a:xfrm>
              <a:off x="7003863" y="3991650"/>
              <a:ext cx="178000" cy="152800"/>
            </a:xfrm>
            <a:custGeom>
              <a:avLst/>
              <a:gdLst/>
              <a:ahLst/>
              <a:cxnLst/>
              <a:rect l="l" t="t" r="r" b="b"/>
              <a:pathLst>
                <a:path w="7120" h="6112" extrusionOk="0">
                  <a:moveTo>
                    <a:pt x="3551" y="990"/>
                  </a:moveTo>
                  <a:cubicBezTo>
                    <a:pt x="3837" y="990"/>
                    <a:pt x="4060" y="1222"/>
                    <a:pt x="4060" y="1499"/>
                  </a:cubicBezTo>
                  <a:cubicBezTo>
                    <a:pt x="4060" y="1784"/>
                    <a:pt x="3837" y="2007"/>
                    <a:pt x="3551" y="2007"/>
                  </a:cubicBezTo>
                  <a:cubicBezTo>
                    <a:pt x="3275" y="2007"/>
                    <a:pt x="3052" y="1784"/>
                    <a:pt x="3052" y="1499"/>
                  </a:cubicBezTo>
                  <a:cubicBezTo>
                    <a:pt x="3052" y="1222"/>
                    <a:pt x="3275" y="990"/>
                    <a:pt x="3551" y="990"/>
                  </a:cubicBezTo>
                  <a:close/>
                  <a:moveTo>
                    <a:pt x="3560" y="0"/>
                  </a:moveTo>
                  <a:cubicBezTo>
                    <a:pt x="2516" y="0"/>
                    <a:pt x="1776" y="1035"/>
                    <a:pt x="2133" y="2025"/>
                  </a:cubicBezTo>
                  <a:lnTo>
                    <a:pt x="1178" y="2025"/>
                  </a:lnTo>
                  <a:cubicBezTo>
                    <a:pt x="527" y="2025"/>
                    <a:pt x="1" y="2552"/>
                    <a:pt x="1" y="3203"/>
                  </a:cubicBezTo>
                  <a:lnTo>
                    <a:pt x="1" y="6111"/>
                  </a:lnTo>
                  <a:lnTo>
                    <a:pt x="7120" y="6111"/>
                  </a:lnTo>
                  <a:lnTo>
                    <a:pt x="7120" y="5094"/>
                  </a:lnTo>
                  <a:lnTo>
                    <a:pt x="5103" y="5094"/>
                  </a:lnTo>
                  <a:cubicBezTo>
                    <a:pt x="4845" y="5094"/>
                    <a:pt x="4622" y="4907"/>
                    <a:pt x="4595" y="4648"/>
                  </a:cubicBezTo>
                  <a:cubicBezTo>
                    <a:pt x="4559" y="4336"/>
                    <a:pt x="4791" y="4077"/>
                    <a:pt x="5094" y="4077"/>
                  </a:cubicBezTo>
                  <a:lnTo>
                    <a:pt x="7120" y="4077"/>
                  </a:lnTo>
                  <a:lnTo>
                    <a:pt x="7120" y="3203"/>
                  </a:lnTo>
                  <a:cubicBezTo>
                    <a:pt x="7120" y="2552"/>
                    <a:pt x="6593" y="2025"/>
                    <a:pt x="5942" y="2025"/>
                  </a:cubicBezTo>
                  <a:lnTo>
                    <a:pt x="4987" y="2025"/>
                  </a:lnTo>
                  <a:cubicBezTo>
                    <a:pt x="5344" y="1035"/>
                    <a:pt x="4604" y="0"/>
                    <a:pt x="3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22"/>
            <p:cNvSpPr/>
            <p:nvPr/>
          </p:nvSpPr>
          <p:spPr>
            <a:xfrm>
              <a:off x="7003863" y="4169625"/>
              <a:ext cx="178000" cy="151900"/>
            </a:xfrm>
            <a:custGeom>
              <a:avLst/>
              <a:gdLst/>
              <a:ahLst/>
              <a:cxnLst/>
              <a:rect l="l" t="t" r="r" b="b"/>
              <a:pathLst>
                <a:path w="7120" h="6076" extrusionOk="0">
                  <a:moveTo>
                    <a:pt x="1" y="0"/>
                  </a:moveTo>
                  <a:lnTo>
                    <a:pt x="1" y="1499"/>
                  </a:lnTo>
                  <a:cubicBezTo>
                    <a:pt x="1" y="2899"/>
                    <a:pt x="812" y="4157"/>
                    <a:pt x="2061" y="4728"/>
                  </a:cubicBezTo>
                  <a:lnTo>
                    <a:pt x="2061" y="5567"/>
                  </a:lnTo>
                  <a:cubicBezTo>
                    <a:pt x="2061" y="5852"/>
                    <a:pt x="2284" y="6075"/>
                    <a:pt x="2561" y="6075"/>
                  </a:cubicBezTo>
                  <a:lnTo>
                    <a:pt x="4586" y="6075"/>
                  </a:lnTo>
                  <a:cubicBezTo>
                    <a:pt x="4871" y="6075"/>
                    <a:pt x="5094" y="5852"/>
                    <a:pt x="5094" y="5567"/>
                  </a:cubicBezTo>
                  <a:lnTo>
                    <a:pt x="5094" y="4710"/>
                  </a:lnTo>
                  <a:cubicBezTo>
                    <a:pt x="6165" y="4202"/>
                    <a:pt x="6905" y="3194"/>
                    <a:pt x="7084" y="2025"/>
                  </a:cubicBezTo>
                  <a:lnTo>
                    <a:pt x="5103" y="2025"/>
                  </a:lnTo>
                  <a:cubicBezTo>
                    <a:pt x="4845" y="2025"/>
                    <a:pt x="4622" y="1838"/>
                    <a:pt x="4595" y="1579"/>
                  </a:cubicBezTo>
                  <a:cubicBezTo>
                    <a:pt x="4559" y="1276"/>
                    <a:pt x="4791" y="1017"/>
                    <a:pt x="5094" y="1017"/>
                  </a:cubicBezTo>
                  <a:lnTo>
                    <a:pt x="7120" y="1017"/>
                  </a:lnTo>
                  <a:lnTo>
                    <a:pt x="7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22"/>
            <p:cNvSpPr/>
            <p:nvPr/>
          </p:nvSpPr>
          <p:spPr>
            <a:xfrm>
              <a:off x="7308513" y="4245675"/>
              <a:ext cx="75850" cy="151750"/>
            </a:xfrm>
            <a:custGeom>
              <a:avLst/>
              <a:gdLst/>
              <a:ahLst/>
              <a:cxnLst/>
              <a:rect l="l" t="t" r="r" b="b"/>
              <a:pathLst>
                <a:path w="3034" h="6070" extrusionOk="0">
                  <a:moveTo>
                    <a:pt x="500" y="0"/>
                  </a:moveTo>
                  <a:cubicBezTo>
                    <a:pt x="224" y="0"/>
                    <a:pt x="1" y="223"/>
                    <a:pt x="1" y="500"/>
                  </a:cubicBezTo>
                  <a:lnTo>
                    <a:pt x="1" y="4050"/>
                  </a:lnTo>
                  <a:cubicBezTo>
                    <a:pt x="1" y="4327"/>
                    <a:pt x="224" y="4550"/>
                    <a:pt x="500" y="4550"/>
                  </a:cubicBezTo>
                  <a:lnTo>
                    <a:pt x="1009" y="4550"/>
                  </a:lnTo>
                  <a:lnTo>
                    <a:pt x="1009" y="5549"/>
                  </a:lnTo>
                  <a:cubicBezTo>
                    <a:pt x="1009" y="5817"/>
                    <a:pt x="1205" y="6040"/>
                    <a:pt x="1464" y="6066"/>
                  </a:cubicBezTo>
                  <a:cubicBezTo>
                    <a:pt x="1484" y="6069"/>
                    <a:pt x="1504" y="6070"/>
                    <a:pt x="1523" y="6070"/>
                  </a:cubicBezTo>
                  <a:cubicBezTo>
                    <a:pt x="1800" y="6070"/>
                    <a:pt x="2026" y="5842"/>
                    <a:pt x="2026" y="5567"/>
                  </a:cubicBezTo>
                  <a:lnTo>
                    <a:pt x="2026" y="4550"/>
                  </a:lnTo>
                  <a:lnTo>
                    <a:pt x="2525" y="4550"/>
                  </a:lnTo>
                  <a:cubicBezTo>
                    <a:pt x="2811" y="4550"/>
                    <a:pt x="3034" y="4327"/>
                    <a:pt x="3034" y="4050"/>
                  </a:cubicBezTo>
                  <a:lnTo>
                    <a:pt x="3034" y="500"/>
                  </a:lnTo>
                  <a:cubicBezTo>
                    <a:pt x="3034" y="223"/>
                    <a:pt x="2811" y="0"/>
                    <a:pt x="2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2696705" y="0"/>
            <a:ext cx="3750590" cy="1062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GPT</a:t>
            </a:r>
            <a:endParaRPr dirty="0"/>
          </a:p>
        </p:txBody>
      </p:sp>
      <p:pic>
        <p:nvPicPr>
          <p:cNvPr id="5" name="Picture 4">
            <a:extLst>
              <a:ext uri="{FF2B5EF4-FFF2-40B4-BE49-F238E27FC236}">
                <a16:creationId xmlns:a16="http://schemas.microsoft.com/office/drawing/2014/main" id="{7EFFF51E-4FE6-4022-92CC-864CF98C7AF5}"/>
              </a:ext>
            </a:extLst>
          </p:cNvPr>
          <p:cNvPicPr>
            <a:picLocks noChangeAspect="1"/>
          </p:cNvPicPr>
          <p:nvPr/>
        </p:nvPicPr>
        <p:blipFill rotWithShape="1">
          <a:blip r:embed="rId3"/>
          <a:srcRect b="55784"/>
          <a:stretch/>
        </p:blipFill>
        <p:spPr>
          <a:xfrm>
            <a:off x="1977891" y="1143392"/>
            <a:ext cx="5188217" cy="1592059"/>
          </a:xfrm>
          <a:prstGeom prst="rect">
            <a:avLst/>
          </a:prstGeom>
        </p:spPr>
      </p:pic>
      <p:pic>
        <p:nvPicPr>
          <p:cNvPr id="8" name="Picture 7">
            <a:extLst>
              <a:ext uri="{FF2B5EF4-FFF2-40B4-BE49-F238E27FC236}">
                <a16:creationId xmlns:a16="http://schemas.microsoft.com/office/drawing/2014/main" id="{390F645B-A7AD-4577-ADC3-3CA607EF21CD}"/>
              </a:ext>
            </a:extLst>
          </p:cNvPr>
          <p:cNvPicPr>
            <a:picLocks noChangeAspect="1"/>
          </p:cNvPicPr>
          <p:nvPr/>
        </p:nvPicPr>
        <p:blipFill rotWithShape="1">
          <a:blip r:embed="rId3"/>
          <a:srcRect t="59282"/>
          <a:stretch/>
        </p:blipFill>
        <p:spPr>
          <a:xfrm>
            <a:off x="1977891" y="2735451"/>
            <a:ext cx="5188217" cy="1466135"/>
          </a:xfrm>
          <a:prstGeom prst="rect">
            <a:avLst/>
          </a:prstGeom>
        </p:spPr>
      </p:pic>
    </p:spTree>
    <p:extLst>
      <p:ext uri="{BB962C8B-B14F-4D97-AF65-F5344CB8AC3E}">
        <p14:creationId xmlns:p14="http://schemas.microsoft.com/office/powerpoint/2010/main" val="3256887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1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246" name="Google Shape;2246;p123"/>
          <p:cNvSpPr txBox="1">
            <a:spLocks noGrp="1"/>
          </p:cNvSpPr>
          <p:nvPr>
            <p:ph type="body" idx="1"/>
          </p:nvPr>
        </p:nvSpPr>
        <p:spPr>
          <a:xfrm>
            <a:off x="713250" y="1247000"/>
            <a:ext cx="7717500" cy="3357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a:latin typeface="Abril Fatface"/>
                <a:ea typeface="Abril Fatface"/>
                <a:cs typeface="Abril Fatface"/>
                <a:sym typeface="Abril Fatface"/>
              </a:rPr>
              <a:t>Vectors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3"/>
              </a:rPr>
              <a:t>Dark realistic galaxy background</a:t>
            </a:r>
            <a:endParaRPr>
              <a:solidFill>
                <a:srgbClr val="374957"/>
              </a:solidFill>
            </a:endParaRPr>
          </a:p>
          <a:p>
            <a:pPr marL="457200" marR="50800" lvl="0" indent="0" algn="l" rtl="0">
              <a:lnSpc>
                <a:spcPct val="100000"/>
              </a:lnSpc>
              <a:spcBef>
                <a:spcPts val="0"/>
              </a:spcBef>
              <a:spcAft>
                <a:spcPts val="0"/>
              </a:spcAft>
              <a:buNone/>
            </a:pPr>
            <a:endParaRPr sz="1200">
              <a:solidFill>
                <a:srgbClr val="374957"/>
              </a:solidFill>
              <a:latin typeface="Abril Fatface"/>
              <a:ea typeface="Abril Fatface"/>
              <a:cs typeface="Abril Fatface"/>
              <a:sym typeface="Abril Fatface"/>
            </a:endParaRPr>
          </a:p>
          <a:p>
            <a:pPr marL="0" lvl="0" indent="0" algn="l" rtl="0">
              <a:lnSpc>
                <a:spcPct val="100000"/>
              </a:lnSpc>
              <a:spcBef>
                <a:spcPts val="0"/>
              </a:spcBef>
              <a:spcAft>
                <a:spcPts val="0"/>
              </a:spcAft>
              <a:buNone/>
            </a:pPr>
            <a:r>
              <a:rPr lang="en" sz="2400">
                <a:latin typeface="Abril Fatface"/>
                <a:ea typeface="Abril Fatface"/>
                <a:cs typeface="Abril Fatface"/>
                <a:sym typeface="Abril Fatface"/>
              </a:rPr>
              <a:t>Photos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4"/>
              </a:rPr>
              <a:t>Researcher in the biotechnology laboratory with test tube</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5"/>
              </a:rPr>
              <a:t>Petri dishes and test tubes in the biotechnology laboratory</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1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resources</a:t>
            </a:r>
            <a:endParaRPr/>
          </a:p>
        </p:txBody>
      </p:sp>
      <p:sp>
        <p:nvSpPr>
          <p:cNvPr id="2252" name="Google Shape;2252;p12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Abril Fatface"/>
                <a:ea typeface="Abril Fatface"/>
                <a:cs typeface="Abril Fatface"/>
                <a:sym typeface="Abril Fatface"/>
              </a:rPr>
              <a:t>Vectors</a:t>
            </a:r>
            <a:endParaRPr/>
          </a:p>
          <a:p>
            <a:pPr marL="457200" marR="50800" lvl="0" indent="-330200" algn="l" rtl="0">
              <a:spcBef>
                <a:spcPts val="0"/>
              </a:spcBef>
              <a:spcAft>
                <a:spcPts val="0"/>
              </a:spcAft>
              <a:buSzPts val="1600"/>
              <a:buChar char="●"/>
            </a:pPr>
            <a:r>
              <a:rPr lang="en">
                <a:uFill>
                  <a:noFill/>
                </a:uFill>
                <a:hlinkClick r:id="rId3"/>
              </a:rPr>
              <a:t>Realistic galaxy with planets background</a:t>
            </a:r>
            <a:endParaRPr/>
          </a:p>
          <a:p>
            <a:pPr marL="457200" marR="50800" lvl="0" indent="-330200" algn="l" rtl="0">
              <a:spcBef>
                <a:spcPts val="0"/>
              </a:spcBef>
              <a:spcAft>
                <a:spcPts val="0"/>
              </a:spcAft>
              <a:buSzPts val="1600"/>
              <a:buChar char="●"/>
            </a:pPr>
            <a:r>
              <a:rPr lang="en">
                <a:uFill>
                  <a:noFill/>
                </a:uFill>
                <a:hlinkClick r:id="rId4"/>
              </a:rPr>
              <a:t>Watercolor outer space purple background</a:t>
            </a:r>
            <a:endParaRPr/>
          </a:p>
          <a:p>
            <a:pPr marL="457200" marR="50800" lvl="0" indent="-330200" algn="l" rtl="0">
              <a:spcBef>
                <a:spcPts val="0"/>
              </a:spcBef>
              <a:spcAft>
                <a:spcPts val="0"/>
              </a:spcAft>
              <a:buSzPts val="1600"/>
              <a:buChar char="●"/>
            </a:pPr>
            <a:r>
              <a:rPr lang="en">
                <a:uFill>
                  <a:noFill/>
                </a:uFill>
                <a:hlinkClick r:id="rId5"/>
              </a:rPr>
              <a:t>Realistic galaxy background</a:t>
            </a:r>
            <a:endParaRPr/>
          </a:p>
          <a:p>
            <a:pPr marL="457200" marR="50800" lvl="0" indent="-330200" algn="l" rtl="0">
              <a:spcBef>
                <a:spcPts val="0"/>
              </a:spcBef>
              <a:spcAft>
                <a:spcPts val="0"/>
              </a:spcAft>
              <a:buSzPts val="1600"/>
              <a:buChar char="●"/>
            </a:pPr>
            <a:r>
              <a:rPr lang="en">
                <a:uFill>
                  <a:noFill/>
                </a:uFill>
                <a:hlinkClick r:id="rId6"/>
              </a:rPr>
              <a:t>Medical infographic template</a:t>
            </a:r>
            <a:endParaRPr/>
          </a:p>
          <a:p>
            <a:pPr marL="0" lvl="0" indent="0" algn="l" rtl="0">
              <a:spcBef>
                <a:spcPts val="1000"/>
              </a:spcBef>
              <a:spcAft>
                <a:spcPts val="0"/>
              </a:spcAft>
              <a:buNone/>
            </a:pPr>
            <a:r>
              <a:rPr lang="en" sz="2400">
                <a:latin typeface="Abril Fatface"/>
                <a:ea typeface="Abril Fatface"/>
                <a:cs typeface="Abril Fatface"/>
                <a:sym typeface="Abril Fatface"/>
              </a:rPr>
              <a:t>Photos</a:t>
            </a:r>
            <a:endParaRPr sz="2400">
              <a:latin typeface="Abril Fatface"/>
              <a:ea typeface="Abril Fatface"/>
              <a:cs typeface="Abril Fatface"/>
              <a:sym typeface="Abril Fatface"/>
            </a:endParaRPr>
          </a:p>
          <a:p>
            <a:pPr marL="457200" marR="50800" lvl="0" indent="-330200" algn="l" rtl="0">
              <a:spcBef>
                <a:spcPts val="0"/>
              </a:spcBef>
              <a:spcAft>
                <a:spcPts val="0"/>
              </a:spcAft>
              <a:buSzPts val="1600"/>
              <a:buChar char="●"/>
            </a:pPr>
            <a:r>
              <a:rPr lang="en">
                <a:uFill>
                  <a:noFill/>
                </a:uFill>
                <a:hlinkClick r:id="rId7"/>
              </a:rPr>
              <a:t>Close-up view of science concept</a:t>
            </a:r>
            <a:endParaRPr/>
          </a:p>
          <a:p>
            <a:pPr marL="457200" marR="50800" lvl="0" indent="-330200" algn="l" rtl="0">
              <a:spcBef>
                <a:spcPts val="0"/>
              </a:spcBef>
              <a:spcAft>
                <a:spcPts val="0"/>
              </a:spcAft>
              <a:buSzPts val="1600"/>
              <a:buChar char="●"/>
            </a:pPr>
            <a:r>
              <a:rPr lang="en">
                <a:uFill>
                  <a:noFill/>
                </a:uFill>
                <a:hlinkClick r:id="rId8"/>
              </a:rPr>
              <a:t>Horizontal science banner with glass containers</a:t>
            </a:r>
            <a:endParaRPr/>
          </a:p>
          <a:p>
            <a:pPr marL="457200" marR="50800" lvl="0" indent="-330200" algn="l" rtl="0">
              <a:spcBef>
                <a:spcPts val="0"/>
              </a:spcBef>
              <a:spcAft>
                <a:spcPts val="0"/>
              </a:spcAft>
              <a:buSzPts val="1600"/>
              <a:buChar char="●"/>
            </a:pPr>
            <a:r>
              <a:rPr lang="en">
                <a:uFill>
                  <a:noFill/>
                </a:uFill>
                <a:hlinkClick r:id="rId9"/>
              </a:rPr>
              <a:t>Doctor holding stethoscope on arm looking at camera</a:t>
            </a:r>
            <a:endParaRPr/>
          </a:p>
          <a:p>
            <a:pPr marL="457200" marR="50800" lvl="0" indent="-330200" algn="l" rtl="0">
              <a:spcBef>
                <a:spcPts val="0"/>
              </a:spcBef>
              <a:spcAft>
                <a:spcPts val="0"/>
              </a:spcAft>
              <a:buSzPts val="1600"/>
              <a:buChar char="●"/>
            </a:pPr>
            <a:r>
              <a:rPr lang="en">
                <a:uFill>
                  <a:noFill/>
                </a:uFill>
                <a:hlinkClick r:id="rId10"/>
              </a:rPr>
              <a:t>Smiling ethnic medic at table</a:t>
            </a:r>
            <a:endParaRPr sz="2400">
              <a:latin typeface="Abril Fatface"/>
              <a:ea typeface="Abril Fatface"/>
              <a:cs typeface="Abril Fatface"/>
              <a:sym typeface="Abril Fatface"/>
            </a:endParaRPr>
          </a:p>
          <a:p>
            <a:pPr marL="0" marR="5080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56"/>
        <p:cNvGrpSpPr/>
        <p:nvPr/>
      </p:nvGrpSpPr>
      <p:grpSpPr>
        <a:xfrm>
          <a:off x="0" y="0"/>
          <a:ext cx="0" cy="0"/>
          <a:chOff x="0" y="0"/>
          <a:chExt cx="0" cy="0"/>
        </a:xfrm>
      </p:grpSpPr>
      <p:sp>
        <p:nvSpPr>
          <p:cNvPr id="2257" name="Google Shape;2257;p12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258" name="Google Shape;2258;p125"/>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59" name="Google Shape;2259;p125"/>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63"/>
        <p:cNvGrpSpPr/>
        <p:nvPr/>
      </p:nvGrpSpPr>
      <p:grpSpPr>
        <a:xfrm>
          <a:off x="0" y="0"/>
          <a:ext cx="0" cy="0"/>
          <a:chOff x="0" y="0"/>
          <a:chExt cx="0" cy="0"/>
        </a:xfrm>
      </p:grpSpPr>
      <p:sp>
        <p:nvSpPr>
          <p:cNvPr id="2264" name="Google Shape;2264;p126"/>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265" name="Google Shape;2265;p12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266" name="Google Shape;2266;p12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70"/>
        <p:cNvGrpSpPr/>
        <p:nvPr/>
      </p:nvGrpSpPr>
      <p:grpSpPr>
        <a:xfrm>
          <a:off x="0" y="0"/>
          <a:ext cx="0" cy="0"/>
          <a:chOff x="0" y="0"/>
          <a:chExt cx="0" cy="0"/>
        </a:xfrm>
      </p:grpSpPr>
      <p:sp>
        <p:nvSpPr>
          <p:cNvPr id="2271" name="Google Shape;2271;p12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72" name="Google Shape;2272;p12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73" name="Google Shape;2273;p12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Abril Fatface</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https://fonts.google.com/specimen/Abril+Fatface</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Fira Sans</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https://fonts.google.com/specimen/Fira+Sans</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2274" name="Google Shape;2274;p127"/>
          <p:cNvGrpSpPr/>
          <p:nvPr/>
        </p:nvGrpSpPr>
        <p:grpSpPr>
          <a:xfrm>
            <a:off x="2052638" y="3498875"/>
            <a:ext cx="5038700" cy="754200"/>
            <a:chOff x="2052638" y="3498875"/>
            <a:chExt cx="5038700" cy="754200"/>
          </a:xfrm>
        </p:grpSpPr>
        <p:grpSp>
          <p:nvGrpSpPr>
            <p:cNvPr id="2275" name="Google Shape;2275;p127"/>
            <p:cNvGrpSpPr/>
            <p:nvPr/>
          </p:nvGrpSpPr>
          <p:grpSpPr>
            <a:xfrm>
              <a:off x="3114463" y="3498875"/>
              <a:ext cx="791400" cy="754200"/>
              <a:chOff x="3645388" y="3498875"/>
              <a:chExt cx="791400" cy="754200"/>
            </a:xfrm>
          </p:grpSpPr>
          <p:sp>
            <p:nvSpPr>
              <p:cNvPr id="2276" name="Google Shape;2276;p127"/>
              <p:cNvSpPr/>
              <p:nvPr/>
            </p:nvSpPr>
            <p:spPr>
              <a:xfrm>
                <a:off x="3645388" y="3498875"/>
                <a:ext cx="791400" cy="7542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7"/>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rPr>
                  <a:t>#ffffff</a:t>
                </a:r>
                <a:endParaRPr sz="1000">
                  <a:solidFill>
                    <a:schemeClr val="dk2"/>
                  </a:solidFill>
                </a:endParaRPr>
              </a:p>
            </p:txBody>
          </p:sp>
        </p:grpSp>
        <p:grpSp>
          <p:nvGrpSpPr>
            <p:cNvPr id="2278" name="Google Shape;2278;p127"/>
            <p:cNvGrpSpPr/>
            <p:nvPr/>
          </p:nvGrpSpPr>
          <p:grpSpPr>
            <a:xfrm>
              <a:off x="4176282" y="3498875"/>
              <a:ext cx="791405" cy="754200"/>
              <a:chOff x="4707207" y="3498875"/>
              <a:chExt cx="791405" cy="754200"/>
            </a:xfrm>
          </p:grpSpPr>
          <p:sp>
            <p:nvSpPr>
              <p:cNvPr id="2279" name="Google Shape;2279;p127"/>
              <p:cNvSpPr/>
              <p:nvPr/>
            </p:nvSpPr>
            <p:spPr>
              <a:xfrm>
                <a:off x="4707207" y="3498875"/>
                <a:ext cx="791400" cy="754200"/>
              </a:xfrm>
              <a:prstGeom prst="roundRect">
                <a:avLst>
                  <a:gd name="adj" fmla="val 16667"/>
                </a:avLst>
              </a:prstGeom>
              <a:solidFill>
                <a:srgbClr val="682D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27"/>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#682dd3</a:t>
                </a:r>
                <a:endParaRPr sz="1000">
                  <a:solidFill>
                    <a:srgbClr val="FFFFFF"/>
                  </a:solidFill>
                </a:endParaRPr>
              </a:p>
            </p:txBody>
          </p:sp>
        </p:grpSp>
        <p:grpSp>
          <p:nvGrpSpPr>
            <p:cNvPr id="2281" name="Google Shape;2281;p127"/>
            <p:cNvGrpSpPr/>
            <p:nvPr/>
          </p:nvGrpSpPr>
          <p:grpSpPr>
            <a:xfrm>
              <a:off x="6299927" y="3498875"/>
              <a:ext cx="791411" cy="754200"/>
              <a:chOff x="5769027" y="3498875"/>
              <a:chExt cx="791411" cy="754200"/>
            </a:xfrm>
          </p:grpSpPr>
          <p:sp>
            <p:nvSpPr>
              <p:cNvPr id="2282" name="Google Shape;2282;p127"/>
              <p:cNvSpPr/>
              <p:nvPr/>
            </p:nvSpPr>
            <p:spPr>
              <a:xfrm>
                <a:off x="5769027" y="3498875"/>
                <a:ext cx="791400" cy="754200"/>
              </a:xfrm>
              <a:prstGeom prst="roundRect">
                <a:avLst>
                  <a:gd name="adj" fmla="val 16667"/>
                </a:avLst>
              </a:prstGeom>
              <a:solidFill>
                <a:srgbClr val="631E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27"/>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#631e7b</a:t>
                </a:r>
                <a:endParaRPr sz="1000">
                  <a:solidFill>
                    <a:srgbClr val="FFFFFF"/>
                  </a:solidFill>
                </a:endParaRPr>
              </a:p>
            </p:txBody>
          </p:sp>
        </p:grpSp>
        <p:grpSp>
          <p:nvGrpSpPr>
            <p:cNvPr id="2284" name="Google Shape;2284;p127"/>
            <p:cNvGrpSpPr/>
            <p:nvPr/>
          </p:nvGrpSpPr>
          <p:grpSpPr>
            <a:xfrm>
              <a:off x="2052638" y="3498875"/>
              <a:ext cx="791400" cy="754200"/>
              <a:chOff x="2583563" y="3498875"/>
              <a:chExt cx="791400" cy="754200"/>
            </a:xfrm>
          </p:grpSpPr>
          <p:sp>
            <p:nvSpPr>
              <p:cNvPr id="2285" name="Google Shape;2285;p127"/>
              <p:cNvSpPr/>
              <p:nvPr/>
            </p:nvSpPr>
            <p:spPr>
              <a:xfrm>
                <a:off x="2583563"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27"/>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grpSp>
          <p:nvGrpSpPr>
            <p:cNvPr id="2287" name="Google Shape;2287;p127"/>
            <p:cNvGrpSpPr/>
            <p:nvPr/>
          </p:nvGrpSpPr>
          <p:grpSpPr>
            <a:xfrm>
              <a:off x="5238102" y="3498875"/>
              <a:ext cx="791411" cy="754200"/>
              <a:chOff x="5769027" y="3498875"/>
              <a:chExt cx="791411" cy="754200"/>
            </a:xfrm>
          </p:grpSpPr>
          <p:sp>
            <p:nvSpPr>
              <p:cNvPr id="2288" name="Google Shape;2288;p127"/>
              <p:cNvSpPr/>
              <p:nvPr/>
            </p:nvSpPr>
            <p:spPr>
              <a:xfrm>
                <a:off x="5769027" y="3498875"/>
                <a:ext cx="791400" cy="754200"/>
              </a:xfrm>
              <a:prstGeom prst="roundRect">
                <a:avLst>
                  <a:gd name="adj" fmla="val 16667"/>
                </a:avLst>
              </a:prstGeom>
              <a:solidFill>
                <a:srgbClr val="3A15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27"/>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#3a15a2</a:t>
                </a:r>
                <a:endParaRPr sz="1000">
                  <a:solidFill>
                    <a:srgbClr val="FFFFFF"/>
                  </a:solidFill>
                </a:endParaRPr>
              </a:p>
            </p:txBody>
          </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93"/>
        <p:cNvGrpSpPr/>
        <p:nvPr/>
      </p:nvGrpSpPr>
      <p:grpSpPr>
        <a:xfrm>
          <a:off x="0" y="0"/>
          <a:ext cx="0" cy="0"/>
          <a:chOff x="0" y="0"/>
          <a:chExt cx="0" cy="0"/>
        </a:xfrm>
      </p:grpSpPr>
      <p:sp>
        <p:nvSpPr>
          <p:cNvPr id="2294" name="Google Shape;2294;p128"/>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sp>
        <p:nvSpPr>
          <p:cNvPr id="2295" name="Google Shape;2295;p12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296" name="Google Shape;2296;p128"/>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2297" name="Google Shape;2297;p12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298" name="Google Shape;2298;p12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299" name="Google Shape;2299;p12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300" name="Google Shape;2300;p12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301" name="Google Shape;2301;p128"/>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2302" name="Google Shape;2302;p128"/>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2303" name="Google Shape;2303;p128"/>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2304" name="Google Shape;2304;p128"/>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2305" name="Google Shape;2305;p12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09"/>
        <p:cNvGrpSpPr/>
        <p:nvPr/>
      </p:nvGrpSpPr>
      <p:grpSpPr>
        <a:xfrm>
          <a:off x="0" y="0"/>
          <a:ext cx="0" cy="0"/>
          <a:chOff x="0" y="0"/>
          <a:chExt cx="0" cy="0"/>
        </a:xfrm>
      </p:grpSpPr>
      <p:grpSp>
        <p:nvGrpSpPr>
          <p:cNvPr id="2310" name="Google Shape;2310;p129"/>
          <p:cNvGrpSpPr/>
          <p:nvPr/>
        </p:nvGrpSpPr>
        <p:grpSpPr>
          <a:xfrm>
            <a:off x="5082708" y="3095784"/>
            <a:ext cx="442841" cy="514271"/>
            <a:chOff x="4727025" y="1332775"/>
            <a:chExt cx="59900" cy="69625"/>
          </a:xfrm>
        </p:grpSpPr>
        <p:sp>
          <p:nvSpPr>
            <p:cNvPr id="2311" name="Google Shape;2311;p12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2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129"/>
          <p:cNvGrpSpPr/>
          <p:nvPr/>
        </p:nvGrpSpPr>
        <p:grpSpPr>
          <a:xfrm>
            <a:off x="5758025" y="2343272"/>
            <a:ext cx="500909" cy="500899"/>
            <a:chOff x="4820425" y="1329900"/>
            <a:chExt cx="70175" cy="70350"/>
          </a:xfrm>
        </p:grpSpPr>
        <p:sp>
          <p:nvSpPr>
            <p:cNvPr id="2314" name="Google Shape;2314;p12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2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8" name="Google Shape;2318;p129"/>
          <p:cNvGrpSpPr/>
          <p:nvPr/>
        </p:nvGrpSpPr>
        <p:grpSpPr>
          <a:xfrm>
            <a:off x="6410648" y="2355062"/>
            <a:ext cx="538135" cy="493119"/>
            <a:chOff x="4903200" y="1331525"/>
            <a:chExt cx="73575" cy="67425"/>
          </a:xfrm>
        </p:grpSpPr>
        <p:sp>
          <p:nvSpPr>
            <p:cNvPr id="2319" name="Google Shape;2319;p12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20" name="Google Shape;2320;p12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129"/>
          <p:cNvGrpSpPr/>
          <p:nvPr/>
        </p:nvGrpSpPr>
        <p:grpSpPr>
          <a:xfrm>
            <a:off x="5670599" y="3097040"/>
            <a:ext cx="544563" cy="511895"/>
            <a:chOff x="4815575" y="1416800"/>
            <a:chExt cx="73750" cy="71400"/>
          </a:xfrm>
        </p:grpSpPr>
        <p:sp>
          <p:nvSpPr>
            <p:cNvPr id="2322" name="Google Shape;2322;p12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2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129"/>
          <p:cNvGrpSpPr/>
          <p:nvPr/>
        </p:nvGrpSpPr>
        <p:grpSpPr>
          <a:xfrm>
            <a:off x="6367224" y="3096746"/>
            <a:ext cx="602914" cy="512477"/>
            <a:chOff x="4902475" y="1418875"/>
            <a:chExt cx="74500" cy="63775"/>
          </a:xfrm>
        </p:grpSpPr>
        <p:sp>
          <p:nvSpPr>
            <p:cNvPr id="2326" name="Google Shape;2326;p12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2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129"/>
          <p:cNvGrpSpPr/>
          <p:nvPr/>
        </p:nvGrpSpPr>
        <p:grpSpPr>
          <a:xfrm>
            <a:off x="5783096" y="3835985"/>
            <a:ext cx="515391" cy="525699"/>
            <a:chOff x="4818100" y="1507675"/>
            <a:chExt cx="71225" cy="71625"/>
          </a:xfrm>
        </p:grpSpPr>
        <p:sp>
          <p:nvSpPr>
            <p:cNvPr id="2329" name="Google Shape;2329;p12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2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2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2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3" name="Google Shape;2333;p129"/>
          <p:cNvGrpSpPr/>
          <p:nvPr/>
        </p:nvGrpSpPr>
        <p:grpSpPr>
          <a:xfrm>
            <a:off x="5121199" y="3857517"/>
            <a:ext cx="522956" cy="489869"/>
            <a:chOff x="4721450" y="1509475"/>
            <a:chExt cx="79350" cy="74325"/>
          </a:xfrm>
        </p:grpSpPr>
        <p:sp>
          <p:nvSpPr>
            <p:cNvPr id="2334" name="Google Shape;2334;p12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2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2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2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8" name="Google Shape;2338;p129"/>
          <p:cNvGrpSpPr/>
          <p:nvPr/>
        </p:nvGrpSpPr>
        <p:grpSpPr>
          <a:xfrm>
            <a:off x="6444441" y="3837269"/>
            <a:ext cx="525704" cy="535436"/>
            <a:chOff x="4906800" y="1507500"/>
            <a:chExt cx="70350" cy="71075"/>
          </a:xfrm>
        </p:grpSpPr>
        <p:sp>
          <p:nvSpPr>
            <p:cNvPr id="2339" name="Google Shape;2339;p12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2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2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2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129"/>
          <p:cNvGrpSpPr/>
          <p:nvPr/>
        </p:nvGrpSpPr>
        <p:grpSpPr>
          <a:xfrm>
            <a:off x="4477263" y="2343250"/>
            <a:ext cx="508054" cy="508095"/>
            <a:chOff x="3736598" y="2170606"/>
            <a:chExt cx="404889" cy="404889"/>
          </a:xfrm>
        </p:grpSpPr>
        <p:sp>
          <p:nvSpPr>
            <p:cNvPr id="2345" name="Google Shape;2345;p12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2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2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2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129"/>
          <p:cNvGrpSpPr/>
          <p:nvPr/>
        </p:nvGrpSpPr>
        <p:grpSpPr>
          <a:xfrm>
            <a:off x="3765303" y="2343345"/>
            <a:ext cx="575790" cy="507904"/>
            <a:chOff x="3161917" y="2170682"/>
            <a:chExt cx="458870" cy="404737"/>
          </a:xfrm>
        </p:grpSpPr>
        <p:sp>
          <p:nvSpPr>
            <p:cNvPr id="2350" name="Google Shape;2350;p12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51" name="Google Shape;2351;p12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3" name="Google Shape;2353;p129"/>
          <p:cNvGrpSpPr/>
          <p:nvPr/>
        </p:nvGrpSpPr>
        <p:grpSpPr>
          <a:xfrm>
            <a:off x="3792833" y="3103717"/>
            <a:ext cx="520730" cy="498567"/>
            <a:chOff x="3179914" y="2889488"/>
            <a:chExt cx="422876" cy="404911"/>
          </a:xfrm>
        </p:grpSpPr>
        <p:sp>
          <p:nvSpPr>
            <p:cNvPr id="2354" name="Google Shape;2354;p12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2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2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2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2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2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129"/>
          <p:cNvGrpSpPr/>
          <p:nvPr/>
        </p:nvGrpSpPr>
        <p:grpSpPr>
          <a:xfrm>
            <a:off x="4421513" y="3103677"/>
            <a:ext cx="516145" cy="498648"/>
            <a:chOff x="3729467" y="2889422"/>
            <a:chExt cx="419153" cy="404977"/>
          </a:xfrm>
        </p:grpSpPr>
        <p:sp>
          <p:nvSpPr>
            <p:cNvPr id="2361" name="Google Shape;2361;p12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2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2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2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2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2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2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12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2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2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2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129"/>
          <p:cNvGrpSpPr/>
          <p:nvPr/>
        </p:nvGrpSpPr>
        <p:grpSpPr>
          <a:xfrm>
            <a:off x="7141841" y="2550562"/>
            <a:ext cx="166473" cy="141497"/>
            <a:chOff x="4660325" y="1866850"/>
            <a:chExt cx="68350" cy="58100"/>
          </a:xfrm>
        </p:grpSpPr>
        <p:sp>
          <p:nvSpPr>
            <p:cNvPr id="2373" name="Google Shape;2373;p12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2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129"/>
          <p:cNvGrpSpPr/>
          <p:nvPr/>
        </p:nvGrpSpPr>
        <p:grpSpPr>
          <a:xfrm>
            <a:off x="7451186" y="2576286"/>
            <a:ext cx="162515" cy="90049"/>
            <a:chOff x="4791775" y="1877500"/>
            <a:chExt cx="66725" cy="36975"/>
          </a:xfrm>
        </p:grpSpPr>
        <p:sp>
          <p:nvSpPr>
            <p:cNvPr id="2376" name="Google Shape;2376;p12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2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129"/>
          <p:cNvGrpSpPr/>
          <p:nvPr/>
        </p:nvGrpSpPr>
        <p:grpSpPr>
          <a:xfrm>
            <a:off x="7772899" y="2576286"/>
            <a:ext cx="144979" cy="90049"/>
            <a:chOff x="4923925" y="1877500"/>
            <a:chExt cx="59525" cy="36975"/>
          </a:xfrm>
        </p:grpSpPr>
        <p:sp>
          <p:nvSpPr>
            <p:cNvPr id="2379" name="Google Shape;2379;p12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2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1" name="Google Shape;2381;p129"/>
          <p:cNvGrpSpPr/>
          <p:nvPr/>
        </p:nvGrpSpPr>
        <p:grpSpPr>
          <a:xfrm>
            <a:off x="8067390" y="2558477"/>
            <a:ext cx="141447" cy="125667"/>
            <a:chOff x="5058450" y="1870100"/>
            <a:chExt cx="58075" cy="51600"/>
          </a:xfrm>
        </p:grpSpPr>
        <p:sp>
          <p:nvSpPr>
            <p:cNvPr id="2382" name="Google Shape;2382;p12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2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129"/>
          <p:cNvGrpSpPr/>
          <p:nvPr/>
        </p:nvGrpSpPr>
        <p:grpSpPr>
          <a:xfrm>
            <a:off x="7481905" y="2980885"/>
            <a:ext cx="101077" cy="107645"/>
            <a:chOff x="4811425" y="2065025"/>
            <a:chExt cx="41500" cy="44200"/>
          </a:xfrm>
        </p:grpSpPr>
        <p:sp>
          <p:nvSpPr>
            <p:cNvPr id="2385" name="Google Shape;2385;p12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2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129"/>
          <p:cNvGrpSpPr/>
          <p:nvPr/>
        </p:nvGrpSpPr>
        <p:grpSpPr>
          <a:xfrm>
            <a:off x="7774342" y="2981098"/>
            <a:ext cx="120867" cy="107218"/>
            <a:chOff x="4929875" y="2065025"/>
            <a:chExt cx="49625" cy="44025"/>
          </a:xfrm>
        </p:grpSpPr>
        <p:sp>
          <p:nvSpPr>
            <p:cNvPr id="2388" name="Google Shape;2388;p12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2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129"/>
          <p:cNvGrpSpPr/>
          <p:nvPr/>
        </p:nvGrpSpPr>
        <p:grpSpPr>
          <a:xfrm>
            <a:off x="8103011" y="2984112"/>
            <a:ext cx="70206" cy="101191"/>
            <a:chOff x="5083925" y="2066350"/>
            <a:chExt cx="28825" cy="41550"/>
          </a:xfrm>
        </p:grpSpPr>
        <p:sp>
          <p:nvSpPr>
            <p:cNvPr id="2391" name="Google Shape;2391;p12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2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129"/>
          <p:cNvGrpSpPr/>
          <p:nvPr/>
        </p:nvGrpSpPr>
        <p:grpSpPr>
          <a:xfrm>
            <a:off x="7134565" y="2999759"/>
            <a:ext cx="181026" cy="69896"/>
            <a:chOff x="4659775" y="2072775"/>
            <a:chExt cx="74325" cy="28700"/>
          </a:xfrm>
        </p:grpSpPr>
        <p:sp>
          <p:nvSpPr>
            <p:cNvPr id="2394" name="Google Shape;2394;p12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2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2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129"/>
          <p:cNvGrpSpPr/>
          <p:nvPr/>
        </p:nvGrpSpPr>
        <p:grpSpPr>
          <a:xfrm>
            <a:off x="8054421" y="2790324"/>
            <a:ext cx="167387" cy="89197"/>
            <a:chOff x="4662475" y="1976500"/>
            <a:chExt cx="68725" cy="36625"/>
          </a:xfrm>
        </p:grpSpPr>
        <p:sp>
          <p:nvSpPr>
            <p:cNvPr id="2398" name="Google Shape;2398;p12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2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2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129"/>
          <p:cNvGrpSpPr/>
          <p:nvPr/>
        </p:nvGrpSpPr>
        <p:grpSpPr>
          <a:xfrm>
            <a:off x="7751326" y="2793764"/>
            <a:ext cx="166899" cy="82317"/>
            <a:chOff x="4920150" y="1977875"/>
            <a:chExt cx="68525" cy="33800"/>
          </a:xfrm>
        </p:grpSpPr>
        <p:sp>
          <p:nvSpPr>
            <p:cNvPr id="2402" name="Google Shape;2402;p12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2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2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129"/>
          <p:cNvGrpSpPr/>
          <p:nvPr/>
        </p:nvGrpSpPr>
        <p:grpSpPr>
          <a:xfrm>
            <a:off x="7162483" y="3197682"/>
            <a:ext cx="125190" cy="127859"/>
            <a:chOff x="4676550" y="2160575"/>
            <a:chExt cx="51400" cy="52500"/>
          </a:xfrm>
        </p:grpSpPr>
        <p:sp>
          <p:nvSpPr>
            <p:cNvPr id="2406" name="Google Shape;2406;p12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2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2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129"/>
          <p:cNvGrpSpPr/>
          <p:nvPr/>
        </p:nvGrpSpPr>
        <p:grpSpPr>
          <a:xfrm>
            <a:off x="7459741" y="3204714"/>
            <a:ext cx="145405" cy="113794"/>
            <a:chOff x="4768325" y="2163475"/>
            <a:chExt cx="59700" cy="46725"/>
          </a:xfrm>
        </p:grpSpPr>
        <p:sp>
          <p:nvSpPr>
            <p:cNvPr id="2410" name="Google Shape;2410;p12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2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2" name="Google Shape;2412;p12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2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2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2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2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2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129"/>
          <p:cNvGrpSpPr/>
          <p:nvPr/>
        </p:nvGrpSpPr>
        <p:grpSpPr>
          <a:xfrm>
            <a:off x="7476059" y="3459808"/>
            <a:ext cx="112768" cy="106853"/>
            <a:chOff x="4768575" y="2253950"/>
            <a:chExt cx="46300" cy="43875"/>
          </a:xfrm>
        </p:grpSpPr>
        <p:sp>
          <p:nvSpPr>
            <p:cNvPr id="2419" name="Google Shape;2419;p12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2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129"/>
          <p:cNvGrpSpPr/>
          <p:nvPr/>
        </p:nvGrpSpPr>
        <p:grpSpPr>
          <a:xfrm>
            <a:off x="7775682" y="3948834"/>
            <a:ext cx="118187" cy="146246"/>
            <a:chOff x="4960900" y="2433225"/>
            <a:chExt cx="48525" cy="60050"/>
          </a:xfrm>
        </p:grpSpPr>
        <p:sp>
          <p:nvSpPr>
            <p:cNvPr id="2422" name="Google Shape;2422;p12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2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129"/>
          <p:cNvGrpSpPr/>
          <p:nvPr/>
        </p:nvGrpSpPr>
        <p:grpSpPr>
          <a:xfrm>
            <a:off x="7464247" y="4212895"/>
            <a:ext cx="136394" cy="143810"/>
            <a:chOff x="4854075" y="2527625"/>
            <a:chExt cx="56000" cy="59050"/>
          </a:xfrm>
        </p:grpSpPr>
        <p:sp>
          <p:nvSpPr>
            <p:cNvPr id="2425" name="Google Shape;2425;p12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2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12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2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2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29"/>
          <p:cNvGrpSpPr/>
          <p:nvPr/>
        </p:nvGrpSpPr>
        <p:grpSpPr>
          <a:xfrm>
            <a:off x="8088458" y="3676639"/>
            <a:ext cx="99312" cy="160797"/>
            <a:chOff x="5059700" y="2334775"/>
            <a:chExt cx="40775" cy="66025"/>
          </a:xfrm>
        </p:grpSpPr>
        <p:sp>
          <p:nvSpPr>
            <p:cNvPr id="2431" name="Google Shape;2431;p12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2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2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2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2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2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0" name="Google Shape;2440;p129"/>
          <p:cNvGrpSpPr/>
          <p:nvPr/>
        </p:nvGrpSpPr>
        <p:grpSpPr>
          <a:xfrm>
            <a:off x="8045622" y="3941771"/>
            <a:ext cx="184984" cy="160371"/>
            <a:chOff x="5037700" y="2430325"/>
            <a:chExt cx="75950" cy="65850"/>
          </a:xfrm>
        </p:grpSpPr>
        <p:sp>
          <p:nvSpPr>
            <p:cNvPr id="2441" name="Google Shape;2441;p12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2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129"/>
          <p:cNvGrpSpPr/>
          <p:nvPr/>
        </p:nvGrpSpPr>
        <p:grpSpPr>
          <a:xfrm>
            <a:off x="7465128" y="3708223"/>
            <a:ext cx="173014" cy="97629"/>
            <a:chOff x="4756975" y="2341800"/>
            <a:chExt cx="91975" cy="51925"/>
          </a:xfrm>
        </p:grpSpPr>
        <p:sp>
          <p:nvSpPr>
            <p:cNvPr id="2444" name="Google Shape;2444;p12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2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2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2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2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2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2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2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2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2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2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2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2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2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2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2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2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2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2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2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129"/>
          <p:cNvGrpSpPr/>
          <p:nvPr/>
        </p:nvGrpSpPr>
        <p:grpSpPr>
          <a:xfrm>
            <a:off x="7732065" y="4196920"/>
            <a:ext cx="212497" cy="175761"/>
            <a:chOff x="4943575" y="2516350"/>
            <a:chExt cx="98675" cy="81700"/>
          </a:xfrm>
        </p:grpSpPr>
        <p:sp>
          <p:nvSpPr>
            <p:cNvPr id="2465" name="Google Shape;2465;p12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2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2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2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2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2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2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2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2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2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2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2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2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2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2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2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2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2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2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2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2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2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2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2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2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2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2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2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2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2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2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2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2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2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2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2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2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2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2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2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2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2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2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2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2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2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2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2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2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2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2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2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2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2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2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2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2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2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2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2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2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2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2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2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2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2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2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2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2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2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2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2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2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2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2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2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2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2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129"/>
          <p:cNvGrpSpPr/>
          <p:nvPr/>
        </p:nvGrpSpPr>
        <p:grpSpPr>
          <a:xfrm>
            <a:off x="1990126" y="3423163"/>
            <a:ext cx="965351" cy="134611"/>
            <a:chOff x="4411970" y="2962952"/>
            <a:chExt cx="706544" cy="104212"/>
          </a:xfrm>
        </p:grpSpPr>
        <p:sp>
          <p:nvSpPr>
            <p:cNvPr id="2544" name="Google Shape;2544;p12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2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2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2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129"/>
          <p:cNvGrpSpPr/>
          <p:nvPr/>
        </p:nvGrpSpPr>
        <p:grpSpPr>
          <a:xfrm>
            <a:off x="1990126" y="3012077"/>
            <a:ext cx="960158" cy="289172"/>
            <a:chOff x="4411970" y="2726085"/>
            <a:chExt cx="643107" cy="193659"/>
          </a:xfrm>
        </p:grpSpPr>
        <p:sp>
          <p:nvSpPr>
            <p:cNvPr id="2549" name="Google Shape;2549;p12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2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2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129"/>
          <p:cNvGrpSpPr/>
          <p:nvPr/>
        </p:nvGrpSpPr>
        <p:grpSpPr>
          <a:xfrm>
            <a:off x="993018" y="3278187"/>
            <a:ext cx="833173" cy="259209"/>
            <a:chOff x="4411970" y="4340222"/>
            <a:chExt cx="779467" cy="242683"/>
          </a:xfrm>
        </p:grpSpPr>
        <p:sp>
          <p:nvSpPr>
            <p:cNvPr id="2553" name="Google Shape;2553;p12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2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2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129"/>
          <p:cNvGrpSpPr/>
          <p:nvPr/>
        </p:nvGrpSpPr>
        <p:grpSpPr>
          <a:xfrm>
            <a:off x="1990126" y="2673933"/>
            <a:ext cx="965160" cy="216230"/>
            <a:chOff x="4411970" y="2468674"/>
            <a:chExt cx="747317" cy="167425"/>
          </a:xfrm>
        </p:grpSpPr>
        <p:sp>
          <p:nvSpPr>
            <p:cNvPr id="2557" name="Google Shape;2557;p12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2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129"/>
          <p:cNvGrpSpPr/>
          <p:nvPr/>
        </p:nvGrpSpPr>
        <p:grpSpPr>
          <a:xfrm>
            <a:off x="988873" y="2578650"/>
            <a:ext cx="810451" cy="319148"/>
            <a:chOff x="4411970" y="3686602"/>
            <a:chExt cx="797845" cy="314215"/>
          </a:xfrm>
        </p:grpSpPr>
        <p:sp>
          <p:nvSpPr>
            <p:cNvPr id="2560" name="Google Shape;2560;p12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2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2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2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2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5" name="Google Shape;2565;p12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6" name="Google Shape;2566;p129"/>
          <p:cNvGrpSpPr/>
          <p:nvPr/>
        </p:nvGrpSpPr>
        <p:grpSpPr>
          <a:xfrm>
            <a:off x="988970" y="2333174"/>
            <a:ext cx="1970333" cy="208784"/>
            <a:chOff x="6336019" y="3733725"/>
            <a:chExt cx="2566206" cy="351310"/>
          </a:xfrm>
        </p:grpSpPr>
        <p:sp>
          <p:nvSpPr>
            <p:cNvPr id="2567" name="Google Shape;2567;p12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2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2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2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1" name="Google Shape;2571;p129"/>
          <p:cNvGrpSpPr/>
          <p:nvPr/>
        </p:nvGrpSpPr>
        <p:grpSpPr>
          <a:xfrm>
            <a:off x="1990126" y="3940729"/>
            <a:ext cx="946551" cy="153200"/>
            <a:chOff x="4404545" y="3301592"/>
            <a:chExt cx="782403" cy="129272"/>
          </a:xfrm>
        </p:grpSpPr>
        <p:sp>
          <p:nvSpPr>
            <p:cNvPr id="2572" name="Google Shape;2572;p12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2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4" name="Google Shape;2574;p129"/>
          <p:cNvGrpSpPr/>
          <p:nvPr/>
        </p:nvGrpSpPr>
        <p:grpSpPr>
          <a:xfrm>
            <a:off x="1990126" y="3679688"/>
            <a:ext cx="962257" cy="139127"/>
            <a:chOff x="4411970" y="3131459"/>
            <a:chExt cx="710520" cy="117397"/>
          </a:xfrm>
        </p:grpSpPr>
        <p:sp>
          <p:nvSpPr>
            <p:cNvPr id="2575" name="Google Shape;2575;p12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2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7" name="Google Shape;2577;p12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8" name="Google Shape;2578;p129"/>
          <p:cNvGrpSpPr/>
          <p:nvPr/>
        </p:nvGrpSpPr>
        <p:grpSpPr>
          <a:xfrm>
            <a:off x="990271" y="3614482"/>
            <a:ext cx="823838" cy="458988"/>
            <a:chOff x="4411970" y="1801825"/>
            <a:chExt cx="734586" cy="409262"/>
          </a:xfrm>
        </p:grpSpPr>
        <p:sp>
          <p:nvSpPr>
            <p:cNvPr id="2579" name="Google Shape;2579;p12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2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129"/>
          <p:cNvGrpSpPr/>
          <p:nvPr/>
        </p:nvGrpSpPr>
        <p:grpSpPr>
          <a:xfrm>
            <a:off x="990271" y="4162908"/>
            <a:ext cx="856348" cy="212039"/>
            <a:chOff x="4411970" y="2233974"/>
            <a:chExt cx="763574" cy="189068"/>
          </a:xfrm>
        </p:grpSpPr>
        <p:sp>
          <p:nvSpPr>
            <p:cNvPr id="2582" name="Google Shape;2582;p12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2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129"/>
          <p:cNvGrpSpPr/>
          <p:nvPr/>
        </p:nvGrpSpPr>
        <p:grpSpPr>
          <a:xfrm>
            <a:off x="3100467" y="2338244"/>
            <a:ext cx="511602" cy="511602"/>
            <a:chOff x="5681300" y="2527788"/>
            <a:chExt cx="805800" cy="805800"/>
          </a:xfrm>
        </p:grpSpPr>
        <p:sp>
          <p:nvSpPr>
            <p:cNvPr id="2585" name="Google Shape;2585;p12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2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129"/>
          <p:cNvGrpSpPr/>
          <p:nvPr/>
        </p:nvGrpSpPr>
        <p:grpSpPr>
          <a:xfrm>
            <a:off x="3097662" y="3104827"/>
            <a:ext cx="513021" cy="512935"/>
            <a:chOff x="4049800" y="640400"/>
            <a:chExt cx="858900" cy="858900"/>
          </a:xfrm>
        </p:grpSpPr>
        <p:sp>
          <p:nvSpPr>
            <p:cNvPr id="2588" name="Google Shape;2588;p12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2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129"/>
          <p:cNvGrpSpPr/>
          <p:nvPr/>
        </p:nvGrpSpPr>
        <p:grpSpPr>
          <a:xfrm>
            <a:off x="3014861" y="3756719"/>
            <a:ext cx="686489" cy="686585"/>
            <a:chOff x="5080188" y="927900"/>
            <a:chExt cx="961200" cy="961200"/>
          </a:xfrm>
        </p:grpSpPr>
        <p:sp>
          <p:nvSpPr>
            <p:cNvPr id="2591" name="Google Shape;2591;p12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2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2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2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2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2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2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2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129"/>
          <p:cNvGrpSpPr/>
          <p:nvPr/>
        </p:nvGrpSpPr>
        <p:grpSpPr>
          <a:xfrm>
            <a:off x="3798012" y="3849448"/>
            <a:ext cx="510373" cy="510937"/>
            <a:chOff x="7508249" y="1522825"/>
            <a:chExt cx="1326332" cy="1322987"/>
          </a:xfrm>
        </p:grpSpPr>
        <p:sp>
          <p:nvSpPr>
            <p:cNvPr id="2600" name="Google Shape;2600;p12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2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2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2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2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2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2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2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2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2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0" name="Google Shape;2610;p129"/>
          <p:cNvGrpSpPr/>
          <p:nvPr/>
        </p:nvGrpSpPr>
        <p:grpSpPr>
          <a:xfrm>
            <a:off x="4489605" y="3850853"/>
            <a:ext cx="492652" cy="503348"/>
            <a:chOff x="6039282" y="1042577"/>
            <a:chExt cx="734315" cy="731929"/>
          </a:xfrm>
        </p:grpSpPr>
        <p:sp>
          <p:nvSpPr>
            <p:cNvPr id="2611" name="Google Shape;2611;p12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2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2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2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2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2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2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2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2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2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2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2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2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2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2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2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2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2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2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2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2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129"/>
          <p:cNvGrpSpPr/>
          <p:nvPr/>
        </p:nvGrpSpPr>
        <p:grpSpPr>
          <a:xfrm>
            <a:off x="5130019" y="2346894"/>
            <a:ext cx="483304" cy="504902"/>
            <a:chOff x="1825800" y="1651625"/>
            <a:chExt cx="568125" cy="591775"/>
          </a:xfrm>
        </p:grpSpPr>
        <p:sp>
          <p:nvSpPr>
            <p:cNvPr id="2633" name="Google Shape;2633;p12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2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2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2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2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2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9" name="Google Shape;2639;p12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2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2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2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29"/>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644" name="Google Shape;2644;p1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grpSp>
        <p:nvGrpSpPr>
          <p:cNvPr id="2649" name="Google Shape;2649;p130"/>
          <p:cNvGrpSpPr/>
          <p:nvPr/>
        </p:nvGrpSpPr>
        <p:grpSpPr>
          <a:xfrm>
            <a:off x="722058" y="957091"/>
            <a:ext cx="2492868" cy="1379876"/>
            <a:chOff x="2654821" y="2311071"/>
            <a:chExt cx="2279715" cy="1262120"/>
          </a:xfrm>
        </p:grpSpPr>
        <p:grpSp>
          <p:nvGrpSpPr>
            <p:cNvPr id="2650" name="Google Shape;2650;p130"/>
            <p:cNvGrpSpPr/>
            <p:nvPr/>
          </p:nvGrpSpPr>
          <p:grpSpPr>
            <a:xfrm>
              <a:off x="4034269" y="2840745"/>
              <a:ext cx="40212" cy="36437"/>
              <a:chOff x="4293400" y="2574725"/>
              <a:chExt cx="84425" cy="80100"/>
            </a:xfrm>
          </p:grpSpPr>
          <p:sp>
            <p:nvSpPr>
              <p:cNvPr id="2651" name="Google Shape;2651;p13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652" name="Google Shape;2652;p13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130"/>
            <p:cNvGrpSpPr/>
            <p:nvPr/>
          </p:nvGrpSpPr>
          <p:grpSpPr>
            <a:xfrm>
              <a:off x="3894606" y="2334874"/>
              <a:ext cx="913198" cy="518984"/>
              <a:chOff x="4000175" y="1462675"/>
              <a:chExt cx="1917275" cy="1140875"/>
            </a:xfrm>
          </p:grpSpPr>
          <p:sp>
            <p:nvSpPr>
              <p:cNvPr id="2654" name="Google Shape;2654;p13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655" name="Google Shape;2655;p130"/>
              <p:cNvGrpSpPr/>
              <p:nvPr/>
            </p:nvGrpSpPr>
            <p:grpSpPr>
              <a:xfrm>
                <a:off x="4000175" y="1462675"/>
                <a:ext cx="1917275" cy="1140875"/>
                <a:chOff x="4000175" y="1462675"/>
                <a:chExt cx="1917275" cy="1140875"/>
              </a:xfrm>
            </p:grpSpPr>
            <p:sp>
              <p:nvSpPr>
                <p:cNvPr id="2656" name="Google Shape;2656;p13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657" name="Google Shape;2657;p13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61" name="Google Shape;2661;p13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62" name="Google Shape;2662;p130"/>
            <p:cNvGrpSpPr/>
            <p:nvPr/>
          </p:nvGrpSpPr>
          <p:grpSpPr>
            <a:xfrm>
              <a:off x="3875768" y="2846704"/>
              <a:ext cx="44796" cy="47366"/>
              <a:chOff x="3960625" y="2587825"/>
              <a:chExt cx="94050" cy="104125"/>
            </a:xfrm>
          </p:grpSpPr>
          <p:sp>
            <p:nvSpPr>
              <p:cNvPr id="2663" name="Google Shape;2663;p13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664" name="Google Shape;2664;p13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130"/>
            <p:cNvGrpSpPr/>
            <p:nvPr/>
          </p:nvGrpSpPr>
          <p:grpSpPr>
            <a:xfrm>
              <a:off x="3782759" y="2807162"/>
              <a:ext cx="82686" cy="85487"/>
              <a:chOff x="3765350" y="2500900"/>
              <a:chExt cx="173600" cy="187925"/>
            </a:xfrm>
          </p:grpSpPr>
          <p:sp>
            <p:nvSpPr>
              <p:cNvPr id="2666" name="Google Shape;2666;p13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667" name="Google Shape;2667;p13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130"/>
            <p:cNvGrpSpPr/>
            <p:nvPr/>
          </p:nvGrpSpPr>
          <p:grpSpPr>
            <a:xfrm>
              <a:off x="3775674" y="2798496"/>
              <a:ext cx="40545" cy="23564"/>
              <a:chOff x="3750475" y="2481850"/>
              <a:chExt cx="85125" cy="51800"/>
            </a:xfrm>
          </p:grpSpPr>
          <p:sp>
            <p:nvSpPr>
              <p:cNvPr id="2673" name="Google Shape;2673;p13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75" name="Google Shape;2675;p130"/>
            <p:cNvGrpSpPr/>
            <p:nvPr/>
          </p:nvGrpSpPr>
          <p:grpSpPr>
            <a:xfrm>
              <a:off x="3716946" y="2776024"/>
              <a:ext cx="81971" cy="76912"/>
              <a:chOff x="3627175" y="2432450"/>
              <a:chExt cx="172100" cy="169075"/>
            </a:xfrm>
          </p:grpSpPr>
          <p:sp>
            <p:nvSpPr>
              <p:cNvPr id="2676" name="Google Shape;2676;p13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78" name="Google Shape;2678;p13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79" name="Google Shape;2679;p130"/>
            <p:cNvGrpSpPr/>
            <p:nvPr/>
          </p:nvGrpSpPr>
          <p:grpSpPr>
            <a:xfrm>
              <a:off x="3685682" y="2845624"/>
              <a:ext cx="29311" cy="45055"/>
              <a:chOff x="3561536" y="2585450"/>
              <a:chExt cx="61539" cy="99045"/>
            </a:xfrm>
          </p:grpSpPr>
          <p:sp>
            <p:nvSpPr>
              <p:cNvPr id="2680" name="Google Shape;2680;p13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82" name="Google Shape;2682;p130"/>
            <p:cNvGrpSpPr/>
            <p:nvPr/>
          </p:nvGrpSpPr>
          <p:grpSpPr>
            <a:xfrm>
              <a:off x="3849905" y="2572252"/>
              <a:ext cx="74339" cy="119559"/>
              <a:chOff x="3906325" y="1984500"/>
              <a:chExt cx="156075" cy="262825"/>
            </a:xfrm>
          </p:grpSpPr>
          <p:sp>
            <p:nvSpPr>
              <p:cNvPr id="2683" name="Google Shape;2683;p13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84" name="Google Shape;2684;p13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5" name="Google Shape;2685;p130"/>
            <p:cNvGrpSpPr/>
            <p:nvPr/>
          </p:nvGrpSpPr>
          <p:grpSpPr>
            <a:xfrm>
              <a:off x="2654821" y="2414345"/>
              <a:ext cx="667570" cy="558731"/>
              <a:chOff x="1397225" y="1637375"/>
              <a:chExt cx="1401575" cy="1228250"/>
            </a:xfrm>
          </p:grpSpPr>
          <p:sp>
            <p:nvSpPr>
              <p:cNvPr id="2686" name="Google Shape;2686;p13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87" name="Google Shape;2687;p130"/>
              <p:cNvGrpSpPr/>
              <p:nvPr/>
            </p:nvGrpSpPr>
            <p:grpSpPr>
              <a:xfrm>
                <a:off x="1397225" y="1637375"/>
                <a:ext cx="1398775" cy="1228250"/>
                <a:chOff x="1397225" y="1637375"/>
                <a:chExt cx="1398775" cy="1228250"/>
              </a:xfrm>
            </p:grpSpPr>
            <p:sp>
              <p:nvSpPr>
                <p:cNvPr id="2688" name="Google Shape;2688;p13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0" name="Google Shape;2690;p130"/>
            <p:cNvGrpSpPr/>
            <p:nvPr/>
          </p:nvGrpSpPr>
          <p:grpSpPr>
            <a:xfrm>
              <a:off x="3230417" y="3103734"/>
              <a:ext cx="282982" cy="280332"/>
              <a:chOff x="2605700" y="3152850"/>
              <a:chExt cx="594125" cy="616250"/>
            </a:xfrm>
          </p:grpSpPr>
          <p:sp>
            <p:nvSpPr>
              <p:cNvPr id="2691" name="Google Shape;2691;p13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692" name="Google Shape;2692;p13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693" name="Google Shape;2693;p130"/>
            <p:cNvGrpSpPr/>
            <p:nvPr/>
          </p:nvGrpSpPr>
          <p:grpSpPr>
            <a:xfrm>
              <a:off x="3265985" y="3226989"/>
              <a:ext cx="87151" cy="346202"/>
              <a:chOff x="2680375" y="3423800"/>
              <a:chExt cx="182975" cy="761050"/>
            </a:xfrm>
          </p:grpSpPr>
          <p:sp>
            <p:nvSpPr>
              <p:cNvPr id="2694" name="Google Shape;2694;p13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695" name="Google Shape;2695;p13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6" name="Google Shape;2696;p130"/>
            <p:cNvGrpSpPr/>
            <p:nvPr/>
          </p:nvGrpSpPr>
          <p:grpSpPr>
            <a:xfrm>
              <a:off x="3855466" y="3289811"/>
              <a:ext cx="112514" cy="94210"/>
              <a:chOff x="3918000" y="3561900"/>
              <a:chExt cx="236225" cy="207100"/>
            </a:xfrm>
          </p:grpSpPr>
          <p:sp>
            <p:nvSpPr>
              <p:cNvPr id="2697" name="Google Shape;2697;p13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698" name="Google Shape;2698;p13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9" name="Google Shape;2699;p13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702" name="Google Shape;2702;p130"/>
            <p:cNvGrpSpPr/>
            <p:nvPr/>
          </p:nvGrpSpPr>
          <p:grpSpPr>
            <a:xfrm>
              <a:off x="2905224" y="2311071"/>
              <a:ext cx="596721" cy="528992"/>
              <a:chOff x="1922950" y="1410350"/>
              <a:chExt cx="1252825" cy="1162875"/>
            </a:xfrm>
          </p:grpSpPr>
          <p:sp>
            <p:nvSpPr>
              <p:cNvPr id="2703" name="Google Shape;2703;p13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719" name="Google Shape;2719;p13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9" name="Google Shape;2739;p13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40" name="Google Shape;2740;p13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1" name="Google Shape;2741;p130"/>
            <p:cNvGrpSpPr/>
            <p:nvPr/>
          </p:nvGrpSpPr>
          <p:grpSpPr>
            <a:xfrm>
              <a:off x="3280929" y="3294542"/>
              <a:ext cx="109894" cy="272224"/>
              <a:chOff x="2711750" y="3572300"/>
              <a:chExt cx="230725" cy="598425"/>
            </a:xfrm>
          </p:grpSpPr>
          <p:sp>
            <p:nvSpPr>
              <p:cNvPr id="2742" name="Google Shape;2742;p13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13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130"/>
            <p:cNvGrpSpPr/>
            <p:nvPr/>
          </p:nvGrpSpPr>
          <p:grpSpPr>
            <a:xfrm>
              <a:off x="3790439" y="2408636"/>
              <a:ext cx="73017" cy="75684"/>
              <a:chOff x="3781475" y="1624825"/>
              <a:chExt cx="153300" cy="166375"/>
            </a:xfrm>
          </p:grpSpPr>
          <p:sp>
            <p:nvSpPr>
              <p:cNvPr id="2746" name="Google Shape;2746;p13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0" name="Google Shape;2750;p13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7" name="Google Shape;2757;p130"/>
            <p:cNvGrpSpPr/>
            <p:nvPr/>
          </p:nvGrpSpPr>
          <p:grpSpPr>
            <a:xfrm>
              <a:off x="4403342" y="3107749"/>
              <a:ext cx="316680" cy="101374"/>
              <a:chOff x="5068275" y="3161675"/>
              <a:chExt cx="664875" cy="222850"/>
            </a:xfrm>
          </p:grpSpPr>
          <p:sp>
            <p:nvSpPr>
              <p:cNvPr id="2758" name="Google Shape;2758;p13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2" name="Google Shape;2762;p13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1" name="Google Shape;2791;p130"/>
            <p:cNvGrpSpPr/>
            <p:nvPr/>
          </p:nvGrpSpPr>
          <p:grpSpPr>
            <a:xfrm>
              <a:off x="3697513" y="2707266"/>
              <a:ext cx="59549" cy="79733"/>
              <a:chOff x="3586375" y="2281300"/>
              <a:chExt cx="125025" cy="175275"/>
            </a:xfrm>
          </p:grpSpPr>
          <p:sp>
            <p:nvSpPr>
              <p:cNvPr id="2792" name="Google Shape;2792;p13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4" name="Google Shape;2794;p13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5" name="Google Shape;2795;p130"/>
            <p:cNvGrpSpPr/>
            <p:nvPr/>
          </p:nvGrpSpPr>
          <p:grpSpPr>
            <a:xfrm>
              <a:off x="4513224" y="3221724"/>
              <a:ext cx="274563" cy="280321"/>
              <a:chOff x="5298975" y="3412225"/>
              <a:chExt cx="576450" cy="616225"/>
            </a:xfrm>
          </p:grpSpPr>
          <p:sp>
            <p:nvSpPr>
              <p:cNvPr id="2796" name="Google Shape;2796;p13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97" name="Google Shape;2797;p13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130"/>
            <p:cNvGrpSpPr/>
            <p:nvPr/>
          </p:nvGrpSpPr>
          <p:grpSpPr>
            <a:xfrm>
              <a:off x="4824403" y="3421846"/>
              <a:ext cx="110132" cy="130647"/>
              <a:chOff x="5952300" y="3852150"/>
              <a:chExt cx="231225" cy="287200"/>
            </a:xfrm>
          </p:grpSpPr>
          <p:sp>
            <p:nvSpPr>
              <p:cNvPr id="2799" name="Google Shape;2799;p13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1" name="Google Shape;2801;p13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9" name="Google Shape;2809;p130"/>
            <p:cNvGrpSpPr/>
            <p:nvPr/>
          </p:nvGrpSpPr>
          <p:grpSpPr>
            <a:xfrm>
              <a:off x="4295710" y="3079670"/>
              <a:ext cx="14968" cy="27135"/>
              <a:chOff x="4842300" y="3099950"/>
              <a:chExt cx="31425" cy="59650"/>
            </a:xfrm>
          </p:grpSpPr>
          <p:sp>
            <p:nvSpPr>
              <p:cNvPr id="2810" name="Google Shape;2810;p13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4" name="Google Shape;2814;p13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2" name="Google Shape;2822;p130"/>
            <p:cNvGrpSpPr/>
            <p:nvPr/>
          </p:nvGrpSpPr>
          <p:grpSpPr>
            <a:xfrm>
              <a:off x="3831056" y="2816010"/>
              <a:ext cx="37378" cy="27612"/>
              <a:chOff x="3866750" y="2520350"/>
              <a:chExt cx="78475" cy="60700"/>
            </a:xfrm>
          </p:grpSpPr>
          <p:sp>
            <p:nvSpPr>
              <p:cNvPr id="2823" name="Google Shape;2823;p13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7" name="Google Shape;2827;p13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44" name="Google Shape;2844;p13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56" name="Google Shape;2856;p13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130"/>
            <p:cNvGrpSpPr/>
            <p:nvPr/>
          </p:nvGrpSpPr>
          <p:grpSpPr>
            <a:xfrm>
              <a:off x="3632736" y="3051591"/>
              <a:ext cx="63288" cy="45217"/>
              <a:chOff x="3450375" y="3038225"/>
              <a:chExt cx="132875" cy="99400"/>
            </a:xfrm>
          </p:grpSpPr>
          <p:sp>
            <p:nvSpPr>
              <p:cNvPr id="2870" name="Google Shape;2870;p13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2" name="Google Shape;2872;p13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81" name="Google Shape;2881;p13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91" name="Google Shape;2891;p13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97" name="Google Shape;2897;p13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130"/>
          <p:cNvGrpSpPr/>
          <p:nvPr/>
        </p:nvGrpSpPr>
        <p:grpSpPr>
          <a:xfrm>
            <a:off x="719115" y="2852867"/>
            <a:ext cx="2622876" cy="1333540"/>
            <a:chOff x="238125" y="1038125"/>
            <a:chExt cx="7146800" cy="3633625"/>
          </a:xfrm>
        </p:grpSpPr>
        <p:sp>
          <p:nvSpPr>
            <p:cNvPr id="2908" name="Google Shape;2908;p13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3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3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3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3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3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3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3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3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3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3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3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3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3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3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3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3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3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3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3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3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3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3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3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3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3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3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3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3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3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3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3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3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3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3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3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3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3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3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3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3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3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3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3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3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3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3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3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3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3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3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3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3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3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3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3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3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3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3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3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3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3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3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3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3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3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3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3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3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3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3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3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3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3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3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3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3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3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3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3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3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3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3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3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3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3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3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3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3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3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3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3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3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3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3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3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3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3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3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3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3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3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3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3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3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3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3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3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3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3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3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130"/>
          <p:cNvGrpSpPr/>
          <p:nvPr/>
        </p:nvGrpSpPr>
        <p:grpSpPr>
          <a:xfrm>
            <a:off x="5834043" y="994977"/>
            <a:ext cx="2590840" cy="1380235"/>
            <a:chOff x="233350" y="949250"/>
            <a:chExt cx="7137300" cy="3802300"/>
          </a:xfrm>
        </p:grpSpPr>
        <p:sp>
          <p:nvSpPr>
            <p:cNvPr id="4481" name="Google Shape;4481;p13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130"/>
          <p:cNvGrpSpPr/>
          <p:nvPr/>
        </p:nvGrpSpPr>
        <p:grpSpPr>
          <a:xfrm>
            <a:off x="7648472" y="3039750"/>
            <a:ext cx="104231" cy="320340"/>
            <a:chOff x="7564426" y="3224343"/>
            <a:chExt cx="119985" cy="368801"/>
          </a:xfrm>
        </p:grpSpPr>
        <p:sp>
          <p:nvSpPr>
            <p:cNvPr id="4533" name="Google Shape;4533;p13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130"/>
          <p:cNvGrpSpPr/>
          <p:nvPr/>
        </p:nvGrpSpPr>
        <p:grpSpPr>
          <a:xfrm>
            <a:off x="7347961" y="3033852"/>
            <a:ext cx="189489" cy="332132"/>
            <a:chOff x="8370831" y="3202002"/>
            <a:chExt cx="218129" cy="382376"/>
          </a:xfrm>
        </p:grpSpPr>
        <p:sp>
          <p:nvSpPr>
            <p:cNvPr id="4536" name="Google Shape;4536;p13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130"/>
          <p:cNvGrpSpPr/>
          <p:nvPr/>
        </p:nvGrpSpPr>
        <p:grpSpPr>
          <a:xfrm>
            <a:off x="8071350" y="3444984"/>
            <a:ext cx="309429" cy="267000"/>
            <a:chOff x="6742064" y="3750480"/>
            <a:chExt cx="399315" cy="344560"/>
          </a:xfrm>
        </p:grpSpPr>
        <p:sp>
          <p:nvSpPr>
            <p:cNvPr id="4539" name="Google Shape;4539;p13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30"/>
          <p:cNvGrpSpPr/>
          <p:nvPr/>
        </p:nvGrpSpPr>
        <p:grpSpPr>
          <a:xfrm>
            <a:off x="7610369" y="3796031"/>
            <a:ext cx="180437" cy="281608"/>
            <a:chOff x="7248525" y="3739696"/>
            <a:chExt cx="230531" cy="359790"/>
          </a:xfrm>
        </p:grpSpPr>
        <p:sp>
          <p:nvSpPr>
            <p:cNvPr id="4542" name="Google Shape;4542;p13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30"/>
          <p:cNvGrpSpPr/>
          <p:nvPr/>
        </p:nvGrpSpPr>
        <p:grpSpPr>
          <a:xfrm>
            <a:off x="7856288" y="3439255"/>
            <a:ext cx="162896" cy="278710"/>
            <a:chOff x="7601242" y="3729267"/>
            <a:chExt cx="222566" cy="380803"/>
          </a:xfrm>
        </p:grpSpPr>
        <p:sp>
          <p:nvSpPr>
            <p:cNvPr id="4545" name="Google Shape;4545;p13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7" name="Google Shape;4547;p13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130"/>
          <p:cNvGrpSpPr/>
          <p:nvPr/>
        </p:nvGrpSpPr>
        <p:grpSpPr>
          <a:xfrm>
            <a:off x="7345934" y="3440396"/>
            <a:ext cx="193543" cy="275990"/>
            <a:chOff x="8304647" y="3738687"/>
            <a:chExt cx="225076" cy="320956"/>
          </a:xfrm>
        </p:grpSpPr>
        <p:sp>
          <p:nvSpPr>
            <p:cNvPr id="4549" name="Google Shape;4549;p13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3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3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130"/>
          <p:cNvGrpSpPr/>
          <p:nvPr/>
        </p:nvGrpSpPr>
        <p:grpSpPr>
          <a:xfrm>
            <a:off x="7618426" y="3440396"/>
            <a:ext cx="178492" cy="275990"/>
            <a:chOff x="8615101" y="3738687"/>
            <a:chExt cx="207573" cy="320956"/>
          </a:xfrm>
        </p:grpSpPr>
        <p:sp>
          <p:nvSpPr>
            <p:cNvPr id="4553" name="Google Shape;4553;p13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6" name="Google Shape;4556;p13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7" name="Google Shape;4557;p130"/>
          <p:cNvGrpSpPr/>
          <p:nvPr/>
        </p:nvGrpSpPr>
        <p:grpSpPr>
          <a:xfrm>
            <a:off x="6013131" y="3561884"/>
            <a:ext cx="557670" cy="511283"/>
            <a:chOff x="6015419" y="3716859"/>
            <a:chExt cx="557671" cy="511283"/>
          </a:xfrm>
        </p:grpSpPr>
        <p:sp>
          <p:nvSpPr>
            <p:cNvPr id="4558" name="Google Shape;4558;p13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9" name="Google Shape;4559;p130"/>
            <p:cNvGrpSpPr/>
            <p:nvPr/>
          </p:nvGrpSpPr>
          <p:grpSpPr>
            <a:xfrm>
              <a:off x="6036094" y="3716980"/>
              <a:ext cx="529860" cy="510468"/>
              <a:chOff x="6036094" y="3716980"/>
              <a:chExt cx="529860" cy="510468"/>
            </a:xfrm>
          </p:grpSpPr>
          <p:sp>
            <p:nvSpPr>
              <p:cNvPr id="4560" name="Google Shape;4560;p13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3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3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3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3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0" name="Google Shape;4570;p130"/>
          <p:cNvGrpSpPr/>
          <p:nvPr/>
        </p:nvGrpSpPr>
        <p:grpSpPr>
          <a:xfrm>
            <a:off x="6642016" y="2918653"/>
            <a:ext cx="576302" cy="511871"/>
            <a:chOff x="6644304" y="3073628"/>
            <a:chExt cx="576302" cy="511871"/>
          </a:xfrm>
        </p:grpSpPr>
        <p:sp>
          <p:nvSpPr>
            <p:cNvPr id="4571" name="Google Shape;4571;p13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2" name="Google Shape;4572;p130"/>
            <p:cNvGrpSpPr/>
            <p:nvPr/>
          </p:nvGrpSpPr>
          <p:grpSpPr>
            <a:xfrm>
              <a:off x="6712169" y="3085440"/>
              <a:ext cx="481622" cy="494913"/>
              <a:chOff x="6712169" y="3085440"/>
              <a:chExt cx="481622" cy="494913"/>
            </a:xfrm>
          </p:grpSpPr>
          <p:sp>
            <p:nvSpPr>
              <p:cNvPr id="4573" name="Google Shape;4573;p13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3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3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3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8" name="Google Shape;4578;p13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3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13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130"/>
          <p:cNvGrpSpPr/>
          <p:nvPr/>
        </p:nvGrpSpPr>
        <p:grpSpPr>
          <a:xfrm>
            <a:off x="6649867" y="3561648"/>
            <a:ext cx="560631" cy="511352"/>
            <a:chOff x="6652154" y="3716623"/>
            <a:chExt cx="560631" cy="511352"/>
          </a:xfrm>
        </p:grpSpPr>
        <p:sp>
          <p:nvSpPr>
            <p:cNvPr id="4583" name="Google Shape;4583;p13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4" name="Google Shape;4584;p130"/>
            <p:cNvGrpSpPr/>
            <p:nvPr/>
          </p:nvGrpSpPr>
          <p:grpSpPr>
            <a:xfrm>
              <a:off x="6669657" y="3716715"/>
              <a:ext cx="466779" cy="464290"/>
              <a:chOff x="6669657" y="3716715"/>
              <a:chExt cx="466779" cy="464290"/>
            </a:xfrm>
          </p:grpSpPr>
          <p:sp>
            <p:nvSpPr>
              <p:cNvPr id="4585" name="Google Shape;4585;p13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3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3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3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3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3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3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3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3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8" name="Google Shape;4598;p130"/>
          <p:cNvGrpSpPr/>
          <p:nvPr/>
        </p:nvGrpSpPr>
        <p:grpSpPr>
          <a:xfrm>
            <a:off x="7843958" y="3843056"/>
            <a:ext cx="187557" cy="187557"/>
            <a:chOff x="8565775" y="671075"/>
            <a:chExt cx="441000" cy="441000"/>
          </a:xfrm>
        </p:grpSpPr>
        <p:sp>
          <p:nvSpPr>
            <p:cNvPr id="4599" name="Google Shape;4599;p13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1" name="Google Shape;4601;p13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3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130"/>
          <p:cNvGrpSpPr/>
          <p:nvPr/>
        </p:nvGrpSpPr>
        <p:grpSpPr>
          <a:xfrm>
            <a:off x="5997813" y="2921275"/>
            <a:ext cx="587871" cy="512373"/>
            <a:chOff x="6000100" y="3076250"/>
            <a:chExt cx="587871" cy="512373"/>
          </a:xfrm>
        </p:grpSpPr>
        <p:sp>
          <p:nvSpPr>
            <p:cNvPr id="4604" name="Google Shape;4604;p13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5" name="Google Shape;4605;p130"/>
            <p:cNvGrpSpPr/>
            <p:nvPr/>
          </p:nvGrpSpPr>
          <p:grpSpPr>
            <a:xfrm>
              <a:off x="6031360" y="3076713"/>
              <a:ext cx="539107" cy="480965"/>
              <a:chOff x="6031360" y="3076713"/>
              <a:chExt cx="539107" cy="480965"/>
            </a:xfrm>
          </p:grpSpPr>
          <p:sp>
            <p:nvSpPr>
              <p:cNvPr id="4606" name="Google Shape;4606;p13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3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3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3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3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3" name="Google Shape;4613;p130"/>
          <p:cNvGrpSpPr/>
          <p:nvPr/>
        </p:nvGrpSpPr>
        <p:grpSpPr>
          <a:xfrm>
            <a:off x="3369304" y="940638"/>
            <a:ext cx="2310381" cy="1488888"/>
            <a:chOff x="229225" y="549050"/>
            <a:chExt cx="7161750" cy="4615275"/>
          </a:xfrm>
        </p:grpSpPr>
        <p:sp>
          <p:nvSpPr>
            <p:cNvPr id="4614" name="Google Shape;4614;p13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3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3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3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3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3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3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3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3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3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3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3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3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3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3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3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3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3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3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3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3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3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3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3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3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3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3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3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3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3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3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3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3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3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3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3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3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3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3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3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3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3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3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3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3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3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3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3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3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3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3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3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3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3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3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3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3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3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3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3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3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3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3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3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3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3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3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3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3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3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3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3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3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3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3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3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3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3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130"/>
          <p:cNvGrpSpPr/>
          <p:nvPr/>
        </p:nvGrpSpPr>
        <p:grpSpPr>
          <a:xfrm>
            <a:off x="3514722" y="2832485"/>
            <a:ext cx="2310282" cy="1374222"/>
            <a:chOff x="238125" y="732525"/>
            <a:chExt cx="7130500" cy="4241425"/>
          </a:xfrm>
        </p:grpSpPr>
        <p:sp>
          <p:nvSpPr>
            <p:cNvPr id="4732" name="Google Shape;4732;p13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3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3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3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3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3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3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3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3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3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3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3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3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3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3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3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3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3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3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3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3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3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3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3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3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3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3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3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3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3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3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3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3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3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3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3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3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3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3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3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3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3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3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3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3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3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3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3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3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3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3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3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3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3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3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3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3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3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3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3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3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3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3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3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3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3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3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3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3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3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49"/>
        <p:cNvGrpSpPr/>
        <p:nvPr/>
      </p:nvGrpSpPr>
      <p:grpSpPr>
        <a:xfrm>
          <a:off x="0" y="0"/>
          <a:ext cx="0" cy="0"/>
          <a:chOff x="0" y="0"/>
          <a:chExt cx="0" cy="0"/>
        </a:xfrm>
      </p:grpSpPr>
      <p:grpSp>
        <p:nvGrpSpPr>
          <p:cNvPr id="4850" name="Google Shape;4850;p131"/>
          <p:cNvGrpSpPr/>
          <p:nvPr/>
        </p:nvGrpSpPr>
        <p:grpSpPr>
          <a:xfrm>
            <a:off x="729274" y="969771"/>
            <a:ext cx="2507799" cy="206239"/>
            <a:chOff x="106648" y="895722"/>
            <a:chExt cx="4481413" cy="374300"/>
          </a:xfrm>
        </p:grpSpPr>
        <p:grpSp>
          <p:nvGrpSpPr>
            <p:cNvPr id="4851" name="Google Shape;4851;p131"/>
            <p:cNvGrpSpPr/>
            <p:nvPr/>
          </p:nvGrpSpPr>
          <p:grpSpPr>
            <a:xfrm>
              <a:off x="2233276" y="895722"/>
              <a:ext cx="1082667" cy="223591"/>
              <a:chOff x="4808316" y="2800065"/>
              <a:chExt cx="1999386" cy="412910"/>
            </a:xfrm>
          </p:grpSpPr>
          <p:sp>
            <p:nvSpPr>
              <p:cNvPr id="4852" name="Google Shape;4852;p13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3" name="Google Shape;4853;p131"/>
              <p:cNvGrpSpPr/>
              <p:nvPr/>
            </p:nvGrpSpPr>
            <p:grpSpPr>
              <a:xfrm>
                <a:off x="4808316" y="2800065"/>
                <a:ext cx="92400" cy="411825"/>
                <a:chOff x="845575" y="2563700"/>
                <a:chExt cx="92400" cy="411825"/>
              </a:xfrm>
            </p:grpSpPr>
            <p:cxnSp>
              <p:nvCxnSpPr>
                <p:cNvPr id="4854" name="Google Shape;4854;p13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55" name="Google Shape;4855;p13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6" name="Google Shape;4856;p131"/>
            <p:cNvGrpSpPr/>
            <p:nvPr/>
          </p:nvGrpSpPr>
          <p:grpSpPr>
            <a:xfrm>
              <a:off x="106648" y="895722"/>
              <a:ext cx="1088401" cy="223591"/>
              <a:chOff x="881025" y="2800065"/>
              <a:chExt cx="2009975" cy="412910"/>
            </a:xfrm>
          </p:grpSpPr>
          <p:sp>
            <p:nvSpPr>
              <p:cNvPr id="4857" name="Google Shape;4857;p13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131"/>
              <p:cNvGrpSpPr/>
              <p:nvPr/>
            </p:nvGrpSpPr>
            <p:grpSpPr>
              <a:xfrm>
                <a:off x="881025" y="2800065"/>
                <a:ext cx="92400" cy="411825"/>
                <a:chOff x="845575" y="2563700"/>
                <a:chExt cx="92400" cy="411825"/>
              </a:xfrm>
            </p:grpSpPr>
            <p:cxnSp>
              <p:nvCxnSpPr>
                <p:cNvPr id="4859" name="Google Shape;4859;p13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0" name="Google Shape;4860;p13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1" name="Google Shape;4861;p131"/>
            <p:cNvGrpSpPr/>
            <p:nvPr/>
          </p:nvGrpSpPr>
          <p:grpSpPr>
            <a:xfrm>
              <a:off x="1172346" y="1047018"/>
              <a:ext cx="1083151" cy="223003"/>
              <a:chOff x="2849073" y="3079467"/>
              <a:chExt cx="2000279" cy="411825"/>
            </a:xfrm>
          </p:grpSpPr>
          <p:sp>
            <p:nvSpPr>
              <p:cNvPr id="4862" name="Google Shape;4862;p13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3" name="Google Shape;4863;p131"/>
              <p:cNvGrpSpPr/>
              <p:nvPr/>
            </p:nvGrpSpPr>
            <p:grpSpPr>
              <a:xfrm rot="10800000">
                <a:off x="2849073" y="3079467"/>
                <a:ext cx="92400" cy="411825"/>
                <a:chOff x="2070100" y="2563700"/>
                <a:chExt cx="92400" cy="411825"/>
              </a:xfrm>
            </p:grpSpPr>
            <p:cxnSp>
              <p:nvCxnSpPr>
                <p:cNvPr id="4864" name="Google Shape;4864;p13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5" name="Google Shape;4865;p13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6" name="Google Shape;4866;p131"/>
            <p:cNvGrpSpPr/>
            <p:nvPr/>
          </p:nvGrpSpPr>
          <p:grpSpPr>
            <a:xfrm>
              <a:off x="3290132" y="1047018"/>
              <a:ext cx="1297929" cy="223003"/>
              <a:chOff x="6760035" y="3079467"/>
              <a:chExt cx="2396914" cy="411825"/>
            </a:xfrm>
          </p:grpSpPr>
          <p:sp>
            <p:nvSpPr>
              <p:cNvPr id="4867" name="Google Shape;4867;p13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131"/>
              <p:cNvGrpSpPr/>
              <p:nvPr/>
            </p:nvGrpSpPr>
            <p:grpSpPr>
              <a:xfrm rot="10800000">
                <a:off x="6760035" y="3079467"/>
                <a:ext cx="92400" cy="411825"/>
                <a:chOff x="2070100" y="2563700"/>
                <a:chExt cx="92400" cy="411825"/>
              </a:xfrm>
            </p:grpSpPr>
            <p:cxnSp>
              <p:nvCxnSpPr>
                <p:cNvPr id="4869" name="Google Shape;4869;p13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70" name="Google Shape;4870;p13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1" name="Google Shape;4871;p131"/>
          <p:cNvGrpSpPr/>
          <p:nvPr/>
        </p:nvGrpSpPr>
        <p:grpSpPr>
          <a:xfrm>
            <a:off x="2147036" y="3369142"/>
            <a:ext cx="1086701" cy="799429"/>
            <a:chOff x="2183288" y="3555572"/>
            <a:chExt cx="1136241" cy="835873"/>
          </a:xfrm>
        </p:grpSpPr>
        <p:sp>
          <p:nvSpPr>
            <p:cNvPr id="4872" name="Google Shape;4872;p13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131"/>
            <p:cNvGrpSpPr/>
            <p:nvPr/>
          </p:nvGrpSpPr>
          <p:grpSpPr>
            <a:xfrm>
              <a:off x="2205895" y="3637269"/>
              <a:ext cx="1089848" cy="724993"/>
              <a:chOff x="2205895" y="3637269"/>
              <a:chExt cx="1089848" cy="724993"/>
            </a:xfrm>
          </p:grpSpPr>
          <p:sp>
            <p:nvSpPr>
              <p:cNvPr id="4874" name="Google Shape;4874;p13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3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3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0" name="Google Shape;4880;p13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1" name="Google Shape;4881;p13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82" name="Google Shape;4882;p131"/>
            <p:cNvGrpSpPr/>
            <p:nvPr/>
          </p:nvGrpSpPr>
          <p:grpSpPr>
            <a:xfrm>
              <a:off x="3173850" y="3779426"/>
              <a:ext cx="145679" cy="70048"/>
              <a:chOff x="3173850" y="3779426"/>
              <a:chExt cx="145679" cy="70048"/>
            </a:xfrm>
          </p:grpSpPr>
          <p:cxnSp>
            <p:nvCxnSpPr>
              <p:cNvPr id="4883" name="Google Shape;4883;p13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884" name="Google Shape;4884;p13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131"/>
            <p:cNvGrpSpPr/>
            <p:nvPr/>
          </p:nvGrpSpPr>
          <p:grpSpPr>
            <a:xfrm>
              <a:off x="2183288" y="4139483"/>
              <a:ext cx="145133" cy="70048"/>
              <a:chOff x="2183288" y="4139483"/>
              <a:chExt cx="145133" cy="70048"/>
            </a:xfrm>
          </p:grpSpPr>
          <p:cxnSp>
            <p:nvCxnSpPr>
              <p:cNvPr id="4886" name="Google Shape;4886;p13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887" name="Google Shape;4887;p13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8" name="Google Shape;4888;p13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9" name="Google Shape;4889;p13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90" name="Google Shape;4890;p131"/>
            <p:cNvGrpSpPr/>
            <p:nvPr/>
          </p:nvGrpSpPr>
          <p:grpSpPr>
            <a:xfrm>
              <a:off x="2943836" y="4268886"/>
              <a:ext cx="60717" cy="122559"/>
              <a:chOff x="2943836" y="4268886"/>
              <a:chExt cx="60717" cy="122559"/>
            </a:xfrm>
          </p:grpSpPr>
          <p:sp>
            <p:nvSpPr>
              <p:cNvPr id="4891" name="Google Shape;4891;p13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2" name="Google Shape;4892;p13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893" name="Google Shape;4893;p131"/>
          <p:cNvGrpSpPr/>
          <p:nvPr/>
        </p:nvGrpSpPr>
        <p:grpSpPr>
          <a:xfrm>
            <a:off x="3409981" y="1290142"/>
            <a:ext cx="1675870" cy="758251"/>
            <a:chOff x="3530532" y="1496185"/>
            <a:chExt cx="1562000" cy="706730"/>
          </a:xfrm>
        </p:grpSpPr>
        <p:cxnSp>
          <p:nvCxnSpPr>
            <p:cNvPr id="4894" name="Google Shape;4894;p13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895" name="Google Shape;4895;p131"/>
            <p:cNvGrpSpPr/>
            <p:nvPr/>
          </p:nvGrpSpPr>
          <p:grpSpPr>
            <a:xfrm>
              <a:off x="3530532" y="1496185"/>
              <a:ext cx="323430" cy="463587"/>
              <a:chOff x="3530532" y="1496185"/>
              <a:chExt cx="323430" cy="463587"/>
            </a:xfrm>
          </p:grpSpPr>
          <p:grpSp>
            <p:nvGrpSpPr>
              <p:cNvPr id="4896" name="Google Shape;4896;p131"/>
              <p:cNvGrpSpPr/>
              <p:nvPr/>
            </p:nvGrpSpPr>
            <p:grpSpPr>
              <a:xfrm>
                <a:off x="3567462" y="1496185"/>
                <a:ext cx="286500" cy="361376"/>
                <a:chOff x="3567462" y="1496185"/>
                <a:chExt cx="286500" cy="361376"/>
              </a:xfrm>
            </p:grpSpPr>
            <p:cxnSp>
              <p:nvCxnSpPr>
                <p:cNvPr id="4897" name="Google Shape;4897;p13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898" name="Google Shape;4898;p13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9" name="Google Shape;4899;p13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131"/>
            <p:cNvGrpSpPr/>
            <p:nvPr/>
          </p:nvGrpSpPr>
          <p:grpSpPr>
            <a:xfrm>
              <a:off x="3891569" y="1779209"/>
              <a:ext cx="323945" cy="423706"/>
              <a:chOff x="3891569" y="1779209"/>
              <a:chExt cx="323945" cy="423706"/>
            </a:xfrm>
          </p:grpSpPr>
          <p:grpSp>
            <p:nvGrpSpPr>
              <p:cNvPr id="4901" name="Google Shape;4901;p131"/>
              <p:cNvGrpSpPr/>
              <p:nvPr/>
            </p:nvGrpSpPr>
            <p:grpSpPr>
              <a:xfrm>
                <a:off x="3929014" y="1881638"/>
                <a:ext cx="286500" cy="321278"/>
                <a:chOff x="3929014" y="1881638"/>
                <a:chExt cx="286500" cy="321278"/>
              </a:xfrm>
            </p:grpSpPr>
            <p:cxnSp>
              <p:nvCxnSpPr>
                <p:cNvPr id="4902" name="Google Shape;4902;p13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903" name="Google Shape;4903;p13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4" name="Google Shape;4904;p13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131"/>
            <p:cNvGrpSpPr/>
            <p:nvPr/>
          </p:nvGrpSpPr>
          <p:grpSpPr>
            <a:xfrm>
              <a:off x="4252606" y="1496185"/>
              <a:ext cx="324721" cy="463587"/>
              <a:chOff x="4252606" y="1496185"/>
              <a:chExt cx="324721" cy="463587"/>
            </a:xfrm>
          </p:grpSpPr>
          <p:grpSp>
            <p:nvGrpSpPr>
              <p:cNvPr id="4906" name="Google Shape;4906;p131"/>
              <p:cNvGrpSpPr/>
              <p:nvPr/>
            </p:nvGrpSpPr>
            <p:grpSpPr>
              <a:xfrm>
                <a:off x="4290828" y="1496185"/>
                <a:ext cx="286500" cy="361376"/>
                <a:chOff x="4290828" y="1496185"/>
                <a:chExt cx="286500" cy="361376"/>
              </a:xfrm>
            </p:grpSpPr>
            <p:cxnSp>
              <p:nvCxnSpPr>
                <p:cNvPr id="4907" name="Google Shape;4907;p13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08" name="Google Shape;4908;p13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9" name="Google Shape;4909;p13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131"/>
            <p:cNvGrpSpPr/>
            <p:nvPr/>
          </p:nvGrpSpPr>
          <p:grpSpPr>
            <a:xfrm>
              <a:off x="4613643" y="1763716"/>
              <a:ext cx="325308" cy="439200"/>
              <a:chOff x="4613643" y="1763716"/>
              <a:chExt cx="325308" cy="439200"/>
            </a:xfrm>
          </p:grpSpPr>
          <p:grpSp>
            <p:nvGrpSpPr>
              <p:cNvPr id="4911" name="Google Shape;4911;p131"/>
              <p:cNvGrpSpPr/>
              <p:nvPr/>
            </p:nvGrpSpPr>
            <p:grpSpPr>
              <a:xfrm>
                <a:off x="4652451" y="1879538"/>
                <a:ext cx="286500" cy="323378"/>
                <a:chOff x="4652451" y="1879538"/>
                <a:chExt cx="286500" cy="323378"/>
              </a:xfrm>
            </p:grpSpPr>
            <p:cxnSp>
              <p:nvCxnSpPr>
                <p:cNvPr id="4912" name="Google Shape;4912;p13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913" name="Google Shape;4913;p13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4" name="Google Shape;4914;p13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5" name="Google Shape;4915;p131"/>
          <p:cNvGrpSpPr/>
          <p:nvPr/>
        </p:nvGrpSpPr>
        <p:grpSpPr>
          <a:xfrm>
            <a:off x="3421841" y="2143768"/>
            <a:ext cx="1652173" cy="391517"/>
            <a:chOff x="3512551" y="2358270"/>
            <a:chExt cx="1597383" cy="378533"/>
          </a:xfrm>
        </p:grpSpPr>
        <p:cxnSp>
          <p:nvCxnSpPr>
            <p:cNvPr id="4916" name="Google Shape;4916;p131"/>
            <p:cNvCxnSpPr>
              <a:stCxn id="4917" idx="6"/>
              <a:endCxn id="49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919" name="Google Shape;4919;p131"/>
            <p:cNvGrpSpPr/>
            <p:nvPr/>
          </p:nvGrpSpPr>
          <p:grpSpPr>
            <a:xfrm>
              <a:off x="3512551" y="2358270"/>
              <a:ext cx="225647" cy="307714"/>
              <a:chOff x="2182679" y="2004714"/>
              <a:chExt cx="792300" cy="1080458"/>
            </a:xfrm>
          </p:grpSpPr>
          <p:cxnSp>
            <p:nvCxnSpPr>
              <p:cNvPr id="4920" name="Google Shape;4920;p131"/>
              <p:cNvCxnSpPr>
                <a:stCxn id="49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17" name="Google Shape;4917;p13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131"/>
            <p:cNvGrpSpPr/>
            <p:nvPr/>
          </p:nvGrpSpPr>
          <p:grpSpPr>
            <a:xfrm>
              <a:off x="3969644" y="2440153"/>
              <a:ext cx="225853" cy="296651"/>
              <a:chOff x="3775710" y="1729289"/>
              <a:chExt cx="136500" cy="179289"/>
            </a:xfrm>
          </p:grpSpPr>
          <p:cxnSp>
            <p:nvCxnSpPr>
              <p:cNvPr id="4923" name="Google Shape;4923;p13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924" name="Google Shape;4924;p13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131"/>
            <p:cNvGrpSpPr/>
            <p:nvPr/>
          </p:nvGrpSpPr>
          <p:grpSpPr>
            <a:xfrm>
              <a:off x="4427051" y="2358270"/>
              <a:ext cx="225647" cy="307714"/>
              <a:chOff x="5393704" y="2004714"/>
              <a:chExt cx="792300" cy="1080458"/>
            </a:xfrm>
          </p:grpSpPr>
          <p:cxnSp>
            <p:nvCxnSpPr>
              <p:cNvPr id="4927" name="Google Shape;4927;p131"/>
              <p:cNvCxnSpPr>
                <a:stCxn id="49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29" name="Google Shape;4929;p13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31"/>
            <p:cNvGrpSpPr/>
            <p:nvPr/>
          </p:nvGrpSpPr>
          <p:grpSpPr>
            <a:xfrm>
              <a:off x="4884287" y="2440252"/>
              <a:ext cx="225647" cy="296532"/>
              <a:chOff x="6999166" y="2292572"/>
              <a:chExt cx="792300" cy="1041192"/>
            </a:xfrm>
          </p:grpSpPr>
          <p:cxnSp>
            <p:nvCxnSpPr>
              <p:cNvPr id="4931" name="Google Shape;4931;p13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918" name="Google Shape;4918;p13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3" name="Google Shape;4933;p131"/>
          <p:cNvGrpSpPr/>
          <p:nvPr/>
        </p:nvGrpSpPr>
        <p:grpSpPr>
          <a:xfrm>
            <a:off x="6842649" y="979967"/>
            <a:ext cx="1581844" cy="732818"/>
            <a:chOff x="634175" y="2986275"/>
            <a:chExt cx="3147949" cy="1458344"/>
          </a:xfrm>
        </p:grpSpPr>
        <p:cxnSp>
          <p:nvCxnSpPr>
            <p:cNvPr id="4934" name="Google Shape;4934;p131"/>
            <p:cNvCxnSpPr>
              <a:stCxn id="4935" idx="4"/>
              <a:endCxn id="49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937" name="Google Shape;4937;p131"/>
            <p:cNvCxnSpPr>
              <a:stCxn id="4936" idx="0"/>
              <a:endCxn id="49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39" name="Google Shape;4939;p131"/>
            <p:cNvCxnSpPr>
              <a:stCxn id="4938" idx="4"/>
              <a:endCxn id="49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41" name="Google Shape;4941;p131"/>
            <p:cNvCxnSpPr>
              <a:stCxn id="4940" idx="0"/>
              <a:endCxn id="49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942" name="Google Shape;4942;p13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8" name="Google Shape;4938;p13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5" name="Google Shape;4935;p13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40" name="Google Shape;4940;p13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6" name="Google Shape;4936;p13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943" name="Google Shape;4943;p131"/>
          <p:cNvGrpSpPr/>
          <p:nvPr/>
        </p:nvGrpSpPr>
        <p:grpSpPr>
          <a:xfrm>
            <a:off x="3410364" y="2674277"/>
            <a:ext cx="1675128" cy="313674"/>
            <a:chOff x="998425" y="1182125"/>
            <a:chExt cx="1065400" cy="199500"/>
          </a:xfrm>
        </p:grpSpPr>
        <p:sp>
          <p:nvSpPr>
            <p:cNvPr id="4944" name="Google Shape;4944;p13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3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3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1"/>
          <p:cNvGrpSpPr/>
          <p:nvPr/>
        </p:nvGrpSpPr>
        <p:grpSpPr>
          <a:xfrm>
            <a:off x="3410363" y="3630244"/>
            <a:ext cx="1675129" cy="525345"/>
            <a:chOff x="5194708" y="3484366"/>
            <a:chExt cx="3148148" cy="987304"/>
          </a:xfrm>
        </p:grpSpPr>
        <p:grpSp>
          <p:nvGrpSpPr>
            <p:cNvPr id="4950" name="Google Shape;4950;p131"/>
            <p:cNvGrpSpPr/>
            <p:nvPr/>
          </p:nvGrpSpPr>
          <p:grpSpPr>
            <a:xfrm>
              <a:off x="7531521" y="3484366"/>
              <a:ext cx="811335" cy="987304"/>
              <a:chOff x="3379425" y="1617275"/>
              <a:chExt cx="1090650" cy="1327200"/>
            </a:xfrm>
          </p:grpSpPr>
          <p:sp>
            <p:nvSpPr>
              <p:cNvPr id="4951" name="Google Shape;4951;p13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3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3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31"/>
            <p:cNvGrpSpPr/>
            <p:nvPr/>
          </p:nvGrpSpPr>
          <p:grpSpPr>
            <a:xfrm>
              <a:off x="6752546" y="3484366"/>
              <a:ext cx="811428" cy="987304"/>
              <a:chOff x="2332275" y="1617275"/>
              <a:chExt cx="1090775" cy="1327200"/>
            </a:xfrm>
          </p:grpSpPr>
          <p:sp>
            <p:nvSpPr>
              <p:cNvPr id="4955" name="Google Shape;4955;p13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3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1"/>
            <p:cNvGrpSpPr/>
            <p:nvPr/>
          </p:nvGrpSpPr>
          <p:grpSpPr>
            <a:xfrm>
              <a:off x="5973664" y="3484366"/>
              <a:ext cx="811335" cy="987304"/>
              <a:chOff x="1285250" y="1617275"/>
              <a:chExt cx="1090650" cy="1327200"/>
            </a:xfrm>
          </p:grpSpPr>
          <p:sp>
            <p:nvSpPr>
              <p:cNvPr id="4959" name="Google Shape;4959;p13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3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131"/>
            <p:cNvGrpSpPr/>
            <p:nvPr/>
          </p:nvGrpSpPr>
          <p:grpSpPr>
            <a:xfrm>
              <a:off x="5194708" y="3484366"/>
              <a:ext cx="811409" cy="987304"/>
              <a:chOff x="238125" y="1617275"/>
              <a:chExt cx="1090750" cy="1327200"/>
            </a:xfrm>
          </p:grpSpPr>
          <p:sp>
            <p:nvSpPr>
              <p:cNvPr id="4963" name="Google Shape;4963;p13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3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3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6" name="Google Shape;4966;p131"/>
          <p:cNvGrpSpPr/>
          <p:nvPr/>
        </p:nvGrpSpPr>
        <p:grpSpPr>
          <a:xfrm>
            <a:off x="6844048" y="2276133"/>
            <a:ext cx="1579046" cy="522230"/>
            <a:chOff x="6853641" y="2534077"/>
            <a:chExt cx="1515545" cy="501229"/>
          </a:xfrm>
        </p:grpSpPr>
        <p:grpSp>
          <p:nvGrpSpPr>
            <p:cNvPr id="4967" name="Google Shape;4967;p131"/>
            <p:cNvGrpSpPr/>
            <p:nvPr/>
          </p:nvGrpSpPr>
          <p:grpSpPr>
            <a:xfrm>
              <a:off x="6853641" y="2618923"/>
              <a:ext cx="1515545" cy="324556"/>
              <a:chOff x="6853641" y="2618923"/>
              <a:chExt cx="1515545" cy="324556"/>
            </a:xfrm>
          </p:grpSpPr>
          <p:sp>
            <p:nvSpPr>
              <p:cNvPr id="4968" name="Google Shape;4968;p13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3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13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3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3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1"/>
          <p:cNvGrpSpPr/>
          <p:nvPr/>
        </p:nvGrpSpPr>
        <p:grpSpPr>
          <a:xfrm>
            <a:off x="3438940" y="3151173"/>
            <a:ext cx="1617976" cy="346616"/>
            <a:chOff x="1808063" y="4294338"/>
            <a:chExt cx="3370782" cy="721817"/>
          </a:xfrm>
        </p:grpSpPr>
        <p:sp>
          <p:nvSpPr>
            <p:cNvPr id="4979" name="Google Shape;4979;p13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3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3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3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3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3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3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131"/>
          <p:cNvGrpSpPr/>
          <p:nvPr/>
        </p:nvGrpSpPr>
        <p:grpSpPr>
          <a:xfrm>
            <a:off x="5264936" y="3817923"/>
            <a:ext cx="1417067" cy="350605"/>
            <a:chOff x="4234950" y="2101012"/>
            <a:chExt cx="4219974" cy="1044090"/>
          </a:xfrm>
        </p:grpSpPr>
        <p:sp>
          <p:nvSpPr>
            <p:cNvPr id="4990" name="Google Shape;4990;p13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3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3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3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3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3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3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3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3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3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3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131"/>
          <p:cNvGrpSpPr/>
          <p:nvPr/>
        </p:nvGrpSpPr>
        <p:grpSpPr>
          <a:xfrm>
            <a:off x="6840408" y="1808681"/>
            <a:ext cx="1586327" cy="371557"/>
            <a:chOff x="1247650" y="2075423"/>
            <a:chExt cx="6648477" cy="1557238"/>
          </a:xfrm>
        </p:grpSpPr>
        <p:sp>
          <p:nvSpPr>
            <p:cNvPr id="5007" name="Google Shape;5007;p13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3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3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3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3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131"/>
          <p:cNvGrpSpPr/>
          <p:nvPr/>
        </p:nvGrpSpPr>
        <p:grpSpPr>
          <a:xfrm>
            <a:off x="5271678" y="961870"/>
            <a:ext cx="1415601" cy="1648533"/>
            <a:chOff x="1839112" y="2209163"/>
            <a:chExt cx="1918159" cy="2233784"/>
          </a:xfrm>
        </p:grpSpPr>
        <p:sp>
          <p:nvSpPr>
            <p:cNvPr id="5014" name="Google Shape;5014;p13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3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7" name="Google Shape;5017;p131"/>
            <p:cNvCxnSpPr>
              <a:stCxn id="5014" idx="6"/>
              <a:endCxn id="50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18" name="Google Shape;5018;p131"/>
            <p:cNvCxnSpPr>
              <a:stCxn id="5015" idx="4"/>
              <a:endCxn id="50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020" name="Google Shape;5020;p131"/>
            <p:cNvCxnSpPr>
              <a:stCxn id="5019" idx="6"/>
              <a:endCxn id="50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21" name="Google Shape;5021;p131"/>
            <p:cNvCxnSpPr>
              <a:stCxn id="5016" idx="4"/>
              <a:endCxn id="50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019" name="Google Shape;5019;p13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3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4" name="Google Shape;5024;p131"/>
            <p:cNvCxnSpPr>
              <a:endCxn id="50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025" name="Google Shape;5025;p131"/>
          <p:cNvGrpSpPr/>
          <p:nvPr/>
        </p:nvGrpSpPr>
        <p:grpSpPr>
          <a:xfrm>
            <a:off x="3428944" y="979954"/>
            <a:ext cx="1637968" cy="154942"/>
            <a:chOff x="238125" y="2506075"/>
            <a:chExt cx="7115411" cy="673075"/>
          </a:xfrm>
        </p:grpSpPr>
        <p:sp>
          <p:nvSpPr>
            <p:cNvPr id="5026" name="Google Shape;5026;p13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3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3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3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131"/>
          <p:cNvGrpSpPr/>
          <p:nvPr/>
        </p:nvGrpSpPr>
        <p:grpSpPr>
          <a:xfrm>
            <a:off x="1969680" y="1294672"/>
            <a:ext cx="1262932" cy="785408"/>
            <a:chOff x="548861" y="389676"/>
            <a:chExt cx="3843371" cy="2390163"/>
          </a:xfrm>
        </p:grpSpPr>
        <p:cxnSp>
          <p:nvCxnSpPr>
            <p:cNvPr id="5032" name="Google Shape;5032;p13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3" name="Google Shape;5033;p13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4" name="Google Shape;5034;p13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5" name="Google Shape;5035;p13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036" name="Google Shape;5036;p13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037" name="Google Shape;5037;p13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13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039" name="Google Shape;5039;p13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3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3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3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131"/>
          <p:cNvGrpSpPr/>
          <p:nvPr/>
        </p:nvGrpSpPr>
        <p:grpSpPr>
          <a:xfrm>
            <a:off x="757812" y="2401550"/>
            <a:ext cx="1412054" cy="633562"/>
            <a:chOff x="1187400" y="2529299"/>
            <a:chExt cx="6769193" cy="2241903"/>
          </a:xfrm>
        </p:grpSpPr>
        <p:sp>
          <p:nvSpPr>
            <p:cNvPr id="5046" name="Google Shape;5046;p13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47" name="Google Shape;5047;p13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48" name="Google Shape;5048;p13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49" name="Google Shape;5049;p13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0" name="Google Shape;5050;p13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1" name="Google Shape;5051;p13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2" name="Google Shape;5052;p13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053" name="Google Shape;5053;p131"/>
            <p:cNvCxnSpPr>
              <a:stCxn id="5046" idx="2"/>
              <a:endCxn id="50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4" name="Google Shape;5054;p131"/>
            <p:cNvCxnSpPr>
              <a:stCxn id="5048" idx="0"/>
              <a:endCxn id="50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5" name="Google Shape;5055;p131"/>
            <p:cNvCxnSpPr>
              <a:stCxn id="5048" idx="2"/>
              <a:endCxn id="50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6" name="Google Shape;5056;p131"/>
            <p:cNvCxnSpPr>
              <a:stCxn id="5049" idx="0"/>
              <a:endCxn id="50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7" name="Google Shape;5057;p131"/>
            <p:cNvCxnSpPr>
              <a:stCxn id="5047" idx="2"/>
              <a:endCxn id="50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8" name="Google Shape;5058;p131"/>
            <p:cNvCxnSpPr>
              <a:stCxn id="5051" idx="0"/>
              <a:endCxn id="50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059" name="Google Shape;5059;p131"/>
          <p:cNvGrpSpPr/>
          <p:nvPr/>
        </p:nvGrpSpPr>
        <p:grpSpPr>
          <a:xfrm>
            <a:off x="6844058" y="2894258"/>
            <a:ext cx="1579035" cy="540873"/>
            <a:chOff x="6895650" y="3126697"/>
            <a:chExt cx="1436662" cy="492105"/>
          </a:xfrm>
        </p:grpSpPr>
        <p:sp>
          <p:nvSpPr>
            <p:cNvPr id="5060" name="Google Shape;5060;p13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3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3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131"/>
            <p:cNvGrpSpPr/>
            <p:nvPr/>
          </p:nvGrpSpPr>
          <p:grpSpPr>
            <a:xfrm>
              <a:off x="6995957" y="3335810"/>
              <a:ext cx="1230393" cy="71754"/>
              <a:chOff x="6995957" y="3287964"/>
              <a:chExt cx="1230393" cy="71754"/>
            </a:xfrm>
          </p:grpSpPr>
          <p:sp>
            <p:nvSpPr>
              <p:cNvPr id="5066" name="Google Shape;5066;p13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3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3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131"/>
          <p:cNvGrpSpPr/>
          <p:nvPr/>
        </p:nvGrpSpPr>
        <p:grpSpPr>
          <a:xfrm>
            <a:off x="6842640" y="3531021"/>
            <a:ext cx="1581862" cy="650625"/>
            <a:chOff x="6777990" y="3710194"/>
            <a:chExt cx="1646915" cy="677382"/>
          </a:xfrm>
        </p:grpSpPr>
        <p:grpSp>
          <p:nvGrpSpPr>
            <p:cNvPr id="5072" name="Google Shape;5072;p131"/>
            <p:cNvGrpSpPr/>
            <p:nvPr/>
          </p:nvGrpSpPr>
          <p:grpSpPr>
            <a:xfrm>
              <a:off x="6777990" y="3874492"/>
              <a:ext cx="411129" cy="513083"/>
              <a:chOff x="6777990" y="3874492"/>
              <a:chExt cx="411129" cy="513083"/>
            </a:xfrm>
          </p:grpSpPr>
          <p:cxnSp>
            <p:nvCxnSpPr>
              <p:cNvPr id="5073" name="Google Shape;5073;p13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74" name="Google Shape;5074;p13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131"/>
            <p:cNvGrpSpPr/>
            <p:nvPr/>
          </p:nvGrpSpPr>
          <p:grpSpPr>
            <a:xfrm>
              <a:off x="7188425" y="3710194"/>
              <a:ext cx="411123" cy="520535"/>
              <a:chOff x="7188425" y="3710194"/>
              <a:chExt cx="411123" cy="520535"/>
            </a:xfrm>
          </p:grpSpPr>
          <p:cxnSp>
            <p:nvCxnSpPr>
              <p:cNvPr id="5076" name="Google Shape;5076;p13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77" name="Google Shape;5077;p13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131"/>
            <p:cNvGrpSpPr/>
            <p:nvPr/>
          </p:nvGrpSpPr>
          <p:grpSpPr>
            <a:xfrm>
              <a:off x="7603341" y="3874492"/>
              <a:ext cx="411474" cy="513083"/>
              <a:chOff x="7603341" y="3874492"/>
              <a:chExt cx="411474" cy="513083"/>
            </a:xfrm>
          </p:grpSpPr>
          <p:cxnSp>
            <p:nvCxnSpPr>
              <p:cNvPr id="5079" name="Google Shape;5079;p13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80" name="Google Shape;5080;p13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131"/>
            <p:cNvGrpSpPr/>
            <p:nvPr/>
          </p:nvGrpSpPr>
          <p:grpSpPr>
            <a:xfrm>
              <a:off x="8013776" y="3722847"/>
              <a:ext cx="411129" cy="507881"/>
              <a:chOff x="8013776" y="3722847"/>
              <a:chExt cx="411129" cy="507881"/>
            </a:xfrm>
          </p:grpSpPr>
          <p:cxnSp>
            <p:nvCxnSpPr>
              <p:cNvPr id="5082" name="Google Shape;5082;p13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083" name="Google Shape;5083;p13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4" name="Google Shape;5084;p131"/>
          <p:cNvGrpSpPr/>
          <p:nvPr/>
        </p:nvGrpSpPr>
        <p:grpSpPr>
          <a:xfrm>
            <a:off x="5262155" y="2703861"/>
            <a:ext cx="1421889" cy="1020603"/>
            <a:chOff x="5190863" y="2824811"/>
            <a:chExt cx="1544860" cy="1108869"/>
          </a:xfrm>
        </p:grpSpPr>
        <p:grpSp>
          <p:nvGrpSpPr>
            <p:cNvPr id="5085" name="Google Shape;5085;p131"/>
            <p:cNvGrpSpPr/>
            <p:nvPr/>
          </p:nvGrpSpPr>
          <p:grpSpPr>
            <a:xfrm>
              <a:off x="5938695" y="3176919"/>
              <a:ext cx="685761" cy="404739"/>
              <a:chOff x="5938695" y="3176919"/>
              <a:chExt cx="685761" cy="404739"/>
            </a:xfrm>
          </p:grpSpPr>
          <p:grpSp>
            <p:nvGrpSpPr>
              <p:cNvPr id="5086" name="Google Shape;5086;p131"/>
              <p:cNvGrpSpPr/>
              <p:nvPr/>
            </p:nvGrpSpPr>
            <p:grpSpPr>
              <a:xfrm>
                <a:off x="5938695" y="3176919"/>
                <a:ext cx="685761" cy="404739"/>
                <a:chOff x="5938695" y="3176919"/>
                <a:chExt cx="685761" cy="404739"/>
              </a:xfrm>
            </p:grpSpPr>
            <p:sp>
              <p:nvSpPr>
                <p:cNvPr id="5087" name="Google Shape;5087;p13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3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9" name="Google Shape;5089;p13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131"/>
            <p:cNvGrpSpPr/>
            <p:nvPr/>
          </p:nvGrpSpPr>
          <p:grpSpPr>
            <a:xfrm>
              <a:off x="5305233" y="3176835"/>
              <a:ext cx="685971" cy="404655"/>
              <a:chOff x="5305233" y="3176835"/>
              <a:chExt cx="685971" cy="404655"/>
            </a:xfrm>
          </p:grpSpPr>
          <p:grpSp>
            <p:nvGrpSpPr>
              <p:cNvPr id="5091" name="Google Shape;5091;p131"/>
              <p:cNvGrpSpPr/>
              <p:nvPr/>
            </p:nvGrpSpPr>
            <p:grpSpPr>
              <a:xfrm>
                <a:off x="5305233" y="3176835"/>
                <a:ext cx="685971" cy="404655"/>
                <a:chOff x="5305233" y="3176835"/>
                <a:chExt cx="685971" cy="404655"/>
              </a:xfrm>
            </p:grpSpPr>
            <p:sp>
              <p:nvSpPr>
                <p:cNvPr id="5092" name="Google Shape;5092;p13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3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4" name="Google Shape;5094;p13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5" name="Google Shape;5095;p13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131"/>
            <p:cNvGrpSpPr/>
            <p:nvPr/>
          </p:nvGrpSpPr>
          <p:grpSpPr>
            <a:xfrm>
              <a:off x="5657361" y="2824811"/>
              <a:ext cx="1078361" cy="404655"/>
              <a:chOff x="5657361" y="2824811"/>
              <a:chExt cx="1078361" cy="404655"/>
            </a:xfrm>
          </p:grpSpPr>
          <p:grpSp>
            <p:nvGrpSpPr>
              <p:cNvPr id="5097" name="Google Shape;5097;p131"/>
              <p:cNvGrpSpPr/>
              <p:nvPr/>
            </p:nvGrpSpPr>
            <p:grpSpPr>
              <a:xfrm>
                <a:off x="5657361" y="2824811"/>
                <a:ext cx="1078361" cy="404655"/>
                <a:chOff x="5657361" y="2824811"/>
                <a:chExt cx="1078361" cy="404655"/>
              </a:xfrm>
            </p:grpSpPr>
            <p:grpSp>
              <p:nvGrpSpPr>
                <p:cNvPr id="5098" name="Google Shape;5098;p131"/>
                <p:cNvGrpSpPr/>
                <p:nvPr/>
              </p:nvGrpSpPr>
              <p:grpSpPr>
                <a:xfrm>
                  <a:off x="5938485" y="2824811"/>
                  <a:ext cx="797237" cy="404655"/>
                  <a:chOff x="5938485" y="2824811"/>
                  <a:chExt cx="797237" cy="404655"/>
                </a:xfrm>
              </p:grpSpPr>
              <p:sp>
                <p:nvSpPr>
                  <p:cNvPr id="5099" name="Google Shape;5099;p13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13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2" name="Google Shape;5102;p13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31"/>
            <p:cNvGrpSpPr/>
            <p:nvPr/>
          </p:nvGrpSpPr>
          <p:grpSpPr>
            <a:xfrm>
              <a:off x="5190863" y="3528942"/>
              <a:ext cx="1078026" cy="404739"/>
              <a:chOff x="5190863" y="3528942"/>
              <a:chExt cx="1078026" cy="404739"/>
            </a:xfrm>
          </p:grpSpPr>
          <p:sp>
            <p:nvSpPr>
              <p:cNvPr id="5104" name="Google Shape;5104;p13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131"/>
              <p:cNvGrpSpPr/>
              <p:nvPr/>
            </p:nvGrpSpPr>
            <p:grpSpPr>
              <a:xfrm>
                <a:off x="5190863" y="3528942"/>
                <a:ext cx="1078026" cy="404739"/>
                <a:chOff x="5190863" y="3528942"/>
                <a:chExt cx="1078026" cy="404739"/>
              </a:xfrm>
            </p:grpSpPr>
            <p:sp>
              <p:nvSpPr>
                <p:cNvPr id="5106" name="Google Shape;5106;p13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8" name="Google Shape;5108;p131"/>
          <p:cNvGrpSpPr/>
          <p:nvPr/>
        </p:nvGrpSpPr>
        <p:grpSpPr>
          <a:xfrm>
            <a:off x="728162" y="1268329"/>
            <a:ext cx="1086719" cy="879487"/>
            <a:chOff x="803162" y="1474292"/>
            <a:chExt cx="1086719" cy="879487"/>
          </a:xfrm>
        </p:grpSpPr>
        <p:grpSp>
          <p:nvGrpSpPr>
            <p:cNvPr id="5109" name="Google Shape;5109;p131"/>
            <p:cNvGrpSpPr/>
            <p:nvPr/>
          </p:nvGrpSpPr>
          <p:grpSpPr>
            <a:xfrm>
              <a:off x="803162" y="1625948"/>
              <a:ext cx="445856" cy="576579"/>
              <a:chOff x="803162" y="1625948"/>
              <a:chExt cx="445856" cy="576579"/>
            </a:xfrm>
          </p:grpSpPr>
          <p:sp>
            <p:nvSpPr>
              <p:cNvPr id="5110" name="Google Shape;5110;p13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1" name="Google Shape;5111;p131"/>
              <p:cNvGrpSpPr/>
              <p:nvPr/>
            </p:nvGrpSpPr>
            <p:grpSpPr>
              <a:xfrm>
                <a:off x="1056023" y="1625948"/>
                <a:ext cx="192995" cy="576579"/>
                <a:chOff x="1056023" y="1625948"/>
                <a:chExt cx="192995" cy="576579"/>
              </a:xfrm>
            </p:grpSpPr>
            <p:sp>
              <p:nvSpPr>
                <p:cNvPr id="5112" name="Google Shape;5112;p13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3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3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3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3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7" name="Google Shape;5117;p131"/>
            <p:cNvGrpSpPr/>
            <p:nvPr/>
          </p:nvGrpSpPr>
          <p:grpSpPr>
            <a:xfrm>
              <a:off x="1371406" y="1474292"/>
              <a:ext cx="518475" cy="879487"/>
              <a:chOff x="1398231" y="1474292"/>
              <a:chExt cx="518475" cy="879487"/>
            </a:xfrm>
          </p:grpSpPr>
          <p:grpSp>
            <p:nvGrpSpPr>
              <p:cNvPr id="5118" name="Google Shape;5118;p131"/>
              <p:cNvGrpSpPr/>
              <p:nvPr/>
            </p:nvGrpSpPr>
            <p:grpSpPr>
              <a:xfrm>
                <a:off x="1398231" y="1474292"/>
                <a:ext cx="518475" cy="341643"/>
                <a:chOff x="1398231" y="1474292"/>
                <a:chExt cx="518475" cy="341643"/>
              </a:xfrm>
            </p:grpSpPr>
            <p:sp>
              <p:nvSpPr>
                <p:cNvPr id="5119" name="Google Shape;5119;p13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0" name="Google Shape;5120;p131"/>
                <p:cNvGrpSpPr/>
                <p:nvPr/>
              </p:nvGrpSpPr>
              <p:grpSpPr>
                <a:xfrm>
                  <a:off x="1616453" y="1474292"/>
                  <a:ext cx="300253" cy="341643"/>
                  <a:chOff x="1616453" y="1475379"/>
                  <a:chExt cx="300253" cy="341643"/>
                </a:xfrm>
              </p:grpSpPr>
              <p:sp>
                <p:nvSpPr>
                  <p:cNvPr id="5121" name="Google Shape;5121;p13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3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3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3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3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3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3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131"/>
                  <p:cNvGrpSpPr/>
                  <p:nvPr/>
                </p:nvGrpSpPr>
                <p:grpSpPr>
                  <a:xfrm>
                    <a:off x="1839639" y="1475379"/>
                    <a:ext cx="77067" cy="341643"/>
                    <a:chOff x="1839639" y="1475379"/>
                    <a:chExt cx="77067" cy="341643"/>
                  </a:xfrm>
                </p:grpSpPr>
                <p:sp>
                  <p:nvSpPr>
                    <p:cNvPr id="5129" name="Google Shape;5129;p13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3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1" name="Google Shape;5131;p131"/>
              <p:cNvGrpSpPr/>
              <p:nvPr/>
            </p:nvGrpSpPr>
            <p:grpSpPr>
              <a:xfrm>
                <a:off x="1398451" y="2012951"/>
                <a:ext cx="518255" cy="340828"/>
                <a:chOff x="1398451" y="2012951"/>
                <a:chExt cx="518255" cy="340828"/>
              </a:xfrm>
            </p:grpSpPr>
            <p:sp>
              <p:nvSpPr>
                <p:cNvPr id="5132" name="Google Shape;5132;p13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131"/>
                <p:cNvGrpSpPr/>
                <p:nvPr/>
              </p:nvGrpSpPr>
              <p:grpSpPr>
                <a:xfrm>
                  <a:off x="1616453" y="2012951"/>
                  <a:ext cx="300253" cy="340828"/>
                  <a:chOff x="1616453" y="2013538"/>
                  <a:chExt cx="300253" cy="340828"/>
                </a:xfrm>
              </p:grpSpPr>
              <p:sp>
                <p:nvSpPr>
                  <p:cNvPr id="5134" name="Google Shape;5134;p13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3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3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3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3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3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3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131"/>
                  <p:cNvGrpSpPr/>
                  <p:nvPr/>
                </p:nvGrpSpPr>
                <p:grpSpPr>
                  <a:xfrm>
                    <a:off x="1839639" y="2013538"/>
                    <a:ext cx="77067" cy="340828"/>
                    <a:chOff x="1839639" y="2013538"/>
                    <a:chExt cx="77067" cy="340828"/>
                  </a:xfrm>
                </p:grpSpPr>
                <p:sp>
                  <p:nvSpPr>
                    <p:cNvPr id="5142" name="Google Shape;5142;p13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3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44" name="Google Shape;5144;p131"/>
          <p:cNvGrpSpPr/>
          <p:nvPr/>
        </p:nvGrpSpPr>
        <p:grpSpPr>
          <a:xfrm>
            <a:off x="724986" y="3399516"/>
            <a:ext cx="1368681" cy="682918"/>
            <a:chOff x="724986" y="3605478"/>
            <a:chExt cx="1368681" cy="682918"/>
          </a:xfrm>
        </p:grpSpPr>
        <p:grpSp>
          <p:nvGrpSpPr>
            <p:cNvPr id="5145" name="Google Shape;5145;p131"/>
            <p:cNvGrpSpPr/>
            <p:nvPr/>
          </p:nvGrpSpPr>
          <p:grpSpPr>
            <a:xfrm>
              <a:off x="1289102" y="3823629"/>
              <a:ext cx="240442" cy="250435"/>
              <a:chOff x="-165066" y="3843615"/>
              <a:chExt cx="221259" cy="230455"/>
            </a:xfrm>
          </p:grpSpPr>
          <p:sp>
            <p:nvSpPr>
              <p:cNvPr id="5146" name="Google Shape;5146;p13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3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3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3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3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3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3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3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3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3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3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3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3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131"/>
            <p:cNvGrpSpPr/>
            <p:nvPr/>
          </p:nvGrpSpPr>
          <p:grpSpPr>
            <a:xfrm>
              <a:off x="724986" y="3605478"/>
              <a:ext cx="1368681" cy="682918"/>
              <a:chOff x="724986" y="3605478"/>
              <a:chExt cx="1368681" cy="682918"/>
            </a:xfrm>
          </p:grpSpPr>
          <p:grpSp>
            <p:nvGrpSpPr>
              <p:cNvPr id="5167" name="Google Shape;5167;p131"/>
              <p:cNvGrpSpPr/>
              <p:nvPr/>
            </p:nvGrpSpPr>
            <p:grpSpPr>
              <a:xfrm>
                <a:off x="1498221" y="4047614"/>
                <a:ext cx="529172" cy="240783"/>
                <a:chOff x="1498221" y="4047614"/>
                <a:chExt cx="529172" cy="240783"/>
              </a:xfrm>
            </p:grpSpPr>
            <p:grpSp>
              <p:nvGrpSpPr>
                <p:cNvPr id="5168" name="Google Shape;5168;p131"/>
                <p:cNvGrpSpPr/>
                <p:nvPr/>
              </p:nvGrpSpPr>
              <p:grpSpPr>
                <a:xfrm>
                  <a:off x="1826655" y="4224370"/>
                  <a:ext cx="200738" cy="25631"/>
                  <a:chOff x="1826655" y="4224370"/>
                  <a:chExt cx="200738" cy="25631"/>
                </a:xfrm>
              </p:grpSpPr>
              <p:sp>
                <p:nvSpPr>
                  <p:cNvPr id="5169" name="Google Shape;5169;p13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131"/>
                <p:cNvGrpSpPr/>
                <p:nvPr/>
              </p:nvGrpSpPr>
              <p:grpSpPr>
                <a:xfrm>
                  <a:off x="1498221" y="4047614"/>
                  <a:ext cx="328444" cy="240783"/>
                  <a:chOff x="1498221" y="4047614"/>
                  <a:chExt cx="328444" cy="240783"/>
                </a:xfrm>
              </p:grpSpPr>
              <p:sp>
                <p:nvSpPr>
                  <p:cNvPr id="5172" name="Google Shape;5172;p13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3" name="Google Shape;5173;p131"/>
                  <p:cNvGrpSpPr/>
                  <p:nvPr/>
                </p:nvGrpSpPr>
                <p:grpSpPr>
                  <a:xfrm>
                    <a:off x="1498221" y="4047614"/>
                    <a:ext cx="150566" cy="190416"/>
                    <a:chOff x="1498221" y="4047614"/>
                    <a:chExt cx="150566" cy="190416"/>
                  </a:xfrm>
                </p:grpSpPr>
                <p:sp>
                  <p:nvSpPr>
                    <p:cNvPr id="5174" name="Google Shape;5174;p13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3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76" name="Google Shape;5176;p131"/>
              <p:cNvGrpSpPr/>
              <p:nvPr/>
            </p:nvGrpSpPr>
            <p:grpSpPr>
              <a:xfrm>
                <a:off x="1560718" y="3800594"/>
                <a:ext cx="532948" cy="302090"/>
                <a:chOff x="1560718" y="3800594"/>
                <a:chExt cx="532948" cy="302090"/>
              </a:xfrm>
            </p:grpSpPr>
            <p:grpSp>
              <p:nvGrpSpPr>
                <p:cNvPr id="5177" name="Google Shape;5177;p131"/>
                <p:cNvGrpSpPr/>
                <p:nvPr/>
              </p:nvGrpSpPr>
              <p:grpSpPr>
                <a:xfrm>
                  <a:off x="1912179" y="3827344"/>
                  <a:ext cx="181487" cy="25631"/>
                  <a:chOff x="1912179" y="3827344"/>
                  <a:chExt cx="181487" cy="25631"/>
                </a:xfrm>
              </p:grpSpPr>
              <p:sp>
                <p:nvSpPr>
                  <p:cNvPr id="5178" name="Google Shape;5178;p13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1"/>
                <p:cNvGrpSpPr/>
                <p:nvPr/>
              </p:nvGrpSpPr>
              <p:grpSpPr>
                <a:xfrm>
                  <a:off x="1912179" y="4044505"/>
                  <a:ext cx="181487" cy="25622"/>
                  <a:chOff x="1912179" y="4044506"/>
                  <a:chExt cx="181487" cy="25622"/>
                </a:xfrm>
              </p:grpSpPr>
              <p:sp>
                <p:nvSpPr>
                  <p:cNvPr id="5181" name="Google Shape;5181;p13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1"/>
                <p:cNvGrpSpPr/>
                <p:nvPr/>
              </p:nvGrpSpPr>
              <p:grpSpPr>
                <a:xfrm>
                  <a:off x="1560718" y="3800594"/>
                  <a:ext cx="351472" cy="302090"/>
                  <a:chOff x="1560718" y="3800594"/>
                  <a:chExt cx="351472" cy="302090"/>
                </a:xfrm>
              </p:grpSpPr>
              <p:grpSp>
                <p:nvGrpSpPr>
                  <p:cNvPr id="5184" name="Google Shape;5184;p131"/>
                  <p:cNvGrpSpPr/>
                  <p:nvPr/>
                </p:nvGrpSpPr>
                <p:grpSpPr>
                  <a:xfrm>
                    <a:off x="1560718" y="3842857"/>
                    <a:ext cx="173586" cy="217131"/>
                    <a:chOff x="1560718" y="3842857"/>
                    <a:chExt cx="173586" cy="217131"/>
                  </a:xfrm>
                </p:grpSpPr>
                <p:sp>
                  <p:nvSpPr>
                    <p:cNvPr id="5185" name="Google Shape;5185;p13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13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0" name="Google Shape;5190;p13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131"/>
              <p:cNvGrpSpPr/>
              <p:nvPr/>
            </p:nvGrpSpPr>
            <p:grpSpPr>
              <a:xfrm>
                <a:off x="785350" y="3605478"/>
                <a:ext cx="535311" cy="249245"/>
                <a:chOff x="785350" y="3605478"/>
                <a:chExt cx="535311" cy="249245"/>
              </a:xfrm>
            </p:grpSpPr>
            <p:grpSp>
              <p:nvGrpSpPr>
                <p:cNvPr id="5192" name="Google Shape;5192;p131"/>
                <p:cNvGrpSpPr/>
                <p:nvPr/>
              </p:nvGrpSpPr>
              <p:grpSpPr>
                <a:xfrm>
                  <a:off x="785350" y="3605478"/>
                  <a:ext cx="376191" cy="102736"/>
                  <a:chOff x="785350" y="3605478"/>
                  <a:chExt cx="376191" cy="102736"/>
                </a:xfrm>
              </p:grpSpPr>
              <p:sp>
                <p:nvSpPr>
                  <p:cNvPr id="5193" name="Google Shape;5193;p13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131"/>
                <p:cNvGrpSpPr/>
                <p:nvPr/>
              </p:nvGrpSpPr>
              <p:grpSpPr>
                <a:xfrm>
                  <a:off x="1161530" y="3655851"/>
                  <a:ext cx="159131" cy="198872"/>
                  <a:chOff x="1161530" y="3655851"/>
                  <a:chExt cx="159131" cy="198872"/>
                </a:xfrm>
              </p:grpSpPr>
              <p:sp>
                <p:nvSpPr>
                  <p:cNvPr id="5197" name="Google Shape;5197;p13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3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9" name="Google Shape;5199;p131"/>
              <p:cNvGrpSpPr/>
              <p:nvPr/>
            </p:nvGrpSpPr>
            <p:grpSpPr>
              <a:xfrm>
                <a:off x="785350" y="4047614"/>
                <a:ext cx="535311" cy="240783"/>
                <a:chOff x="785350" y="4047614"/>
                <a:chExt cx="535311" cy="240783"/>
              </a:xfrm>
            </p:grpSpPr>
            <p:grpSp>
              <p:nvGrpSpPr>
                <p:cNvPr id="5200" name="Google Shape;5200;p131"/>
                <p:cNvGrpSpPr/>
                <p:nvPr/>
              </p:nvGrpSpPr>
              <p:grpSpPr>
                <a:xfrm>
                  <a:off x="1161636" y="4047614"/>
                  <a:ext cx="159025" cy="190415"/>
                  <a:chOff x="1161636" y="4047614"/>
                  <a:chExt cx="159025" cy="190415"/>
                </a:xfrm>
              </p:grpSpPr>
              <p:sp>
                <p:nvSpPr>
                  <p:cNvPr id="5201" name="Google Shape;5201;p13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1"/>
                <p:cNvGrpSpPr/>
                <p:nvPr/>
              </p:nvGrpSpPr>
              <p:grpSpPr>
                <a:xfrm>
                  <a:off x="785350" y="4185661"/>
                  <a:ext cx="376191" cy="102736"/>
                  <a:chOff x="785350" y="4185661"/>
                  <a:chExt cx="376191" cy="102736"/>
                </a:xfrm>
              </p:grpSpPr>
              <p:sp>
                <p:nvSpPr>
                  <p:cNvPr id="5204" name="Google Shape;5204;p13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7" name="Google Shape;5207;p131"/>
              <p:cNvGrpSpPr/>
              <p:nvPr/>
            </p:nvGrpSpPr>
            <p:grpSpPr>
              <a:xfrm>
                <a:off x="1501054" y="3605478"/>
                <a:ext cx="526340" cy="249240"/>
                <a:chOff x="1501054" y="3605478"/>
                <a:chExt cx="526340" cy="249240"/>
              </a:xfrm>
            </p:grpSpPr>
            <p:grpSp>
              <p:nvGrpSpPr>
                <p:cNvPr id="5208" name="Google Shape;5208;p131"/>
                <p:cNvGrpSpPr/>
                <p:nvPr/>
              </p:nvGrpSpPr>
              <p:grpSpPr>
                <a:xfrm>
                  <a:off x="1834208" y="3643867"/>
                  <a:ext cx="193185" cy="25622"/>
                  <a:chOff x="1834208" y="3643867"/>
                  <a:chExt cx="193185" cy="25622"/>
                </a:xfrm>
              </p:grpSpPr>
              <p:sp>
                <p:nvSpPr>
                  <p:cNvPr id="5209" name="Google Shape;5209;p13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131"/>
                <p:cNvGrpSpPr/>
                <p:nvPr/>
              </p:nvGrpSpPr>
              <p:grpSpPr>
                <a:xfrm>
                  <a:off x="1501054" y="3605478"/>
                  <a:ext cx="333165" cy="249240"/>
                  <a:chOff x="1501054" y="3605478"/>
                  <a:chExt cx="333165" cy="249240"/>
                </a:xfrm>
              </p:grpSpPr>
              <p:sp>
                <p:nvSpPr>
                  <p:cNvPr id="5212" name="Google Shape;5212;p13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131"/>
                  <p:cNvGrpSpPr/>
                  <p:nvPr/>
                </p:nvGrpSpPr>
                <p:grpSpPr>
                  <a:xfrm>
                    <a:off x="1501054" y="3655851"/>
                    <a:ext cx="155286" cy="198867"/>
                    <a:chOff x="1501054" y="3655851"/>
                    <a:chExt cx="155286" cy="198867"/>
                  </a:xfrm>
                </p:grpSpPr>
                <p:sp>
                  <p:nvSpPr>
                    <p:cNvPr id="5214" name="Google Shape;5214;p13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6" name="Google Shape;5216;p131"/>
              <p:cNvGrpSpPr/>
              <p:nvPr/>
            </p:nvGrpSpPr>
            <p:grpSpPr>
              <a:xfrm>
                <a:off x="724986" y="3800594"/>
                <a:ext cx="532950" cy="302090"/>
                <a:chOff x="724986" y="3800594"/>
                <a:chExt cx="532950" cy="302090"/>
              </a:xfrm>
            </p:grpSpPr>
            <p:grpSp>
              <p:nvGrpSpPr>
                <p:cNvPr id="5217" name="Google Shape;5217;p131"/>
                <p:cNvGrpSpPr/>
                <p:nvPr/>
              </p:nvGrpSpPr>
              <p:grpSpPr>
                <a:xfrm>
                  <a:off x="724986" y="4044367"/>
                  <a:ext cx="181314" cy="25626"/>
                  <a:chOff x="724986" y="4044367"/>
                  <a:chExt cx="181314" cy="25626"/>
                </a:xfrm>
              </p:grpSpPr>
              <p:sp>
                <p:nvSpPr>
                  <p:cNvPr id="5218" name="Google Shape;5218;p13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131"/>
                <p:cNvGrpSpPr/>
                <p:nvPr/>
              </p:nvGrpSpPr>
              <p:grpSpPr>
                <a:xfrm>
                  <a:off x="906290" y="3800594"/>
                  <a:ext cx="351646" cy="302090"/>
                  <a:chOff x="906290" y="3800594"/>
                  <a:chExt cx="351646" cy="302090"/>
                </a:xfrm>
              </p:grpSpPr>
              <p:grpSp>
                <p:nvGrpSpPr>
                  <p:cNvPr id="5221" name="Google Shape;5221;p131"/>
                  <p:cNvGrpSpPr/>
                  <p:nvPr/>
                </p:nvGrpSpPr>
                <p:grpSpPr>
                  <a:xfrm>
                    <a:off x="1084172" y="3842857"/>
                    <a:ext cx="173764" cy="217131"/>
                    <a:chOff x="1084172" y="3842857"/>
                    <a:chExt cx="173764" cy="217131"/>
                  </a:xfrm>
                </p:grpSpPr>
                <p:grpSp>
                  <p:nvGrpSpPr>
                    <p:cNvPr id="5222" name="Google Shape;5222;p131"/>
                    <p:cNvGrpSpPr/>
                    <p:nvPr/>
                  </p:nvGrpSpPr>
                  <p:grpSpPr>
                    <a:xfrm>
                      <a:off x="1156862" y="3936509"/>
                      <a:ext cx="101073" cy="25622"/>
                      <a:chOff x="1156862" y="3936509"/>
                      <a:chExt cx="101073" cy="25622"/>
                    </a:xfrm>
                  </p:grpSpPr>
                  <p:sp>
                    <p:nvSpPr>
                      <p:cNvPr id="5223" name="Google Shape;5223;p13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5" name="Google Shape;5225;p13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6" name="Google Shape;5226;p13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131"/>
                <p:cNvGrpSpPr/>
                <p:nvPr/>
              </p:nvGrpSpPr>
              <p:grpSpPr>
                <a:xfrm>
                  <a:off x="724986" y="3830189"/>
                  <a:ext cx="189533" cy="25626"/>
                  <a:chOff x="724986" y="3830189"/>
                  <a:chExt cx="189533" cy="25626"/>
                </a:xfrm>
              </p:grpSpPr>
              <p:sp>
                <p:nvSpPr>
                  <p:cNvPr id="5229" name="Google Shape;5229;p13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231" name="Google Shape;5231;p131"/>
          <p:cNvGrpSpPr/>
          <p:nvPr/>
        </p:nvGrpSpPr>
        <p:grpSpPr>
          <a:xfrm>
            <a:off x="2253298" y="2249677"/>
            <a:ext cx="948701" cy="935378"/>
            <a:chOff x="2253298" y="2428317"/>
            <a:chExt cx="948701" cy="935378"/>
          </a:xfrm>
        </p:grpSpPr>
        <p:sp>
          <p:nvSpPr>
            <p:cNvPr id="5232" name="Google Shape;5232;p13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3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3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3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3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3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3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3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3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3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3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3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268"/>
        <p:cNvGrpSpPr/>
        <p:nvPr/>
      </p:nvGrpSpPr>
      <p:grpSpPr>
        <a:xfrm>
          <a:off x="0" y="0"/>
          <a:ext cx="0" cy="0"/>
          <a:chOff x="0" y="0"/>
          <a:chExt cx="0" cy="0"/>
        </a:xfrm>
      </p:grpSpPr>
      <p:grpSp>
        <p:nvGrpSpPr>
          <p:cNvPr id="5269" name="Google Shape;5269;p132"/>
          <p:cNvGrpSpPr/>
          <p:nvPr/>
        </p:nvGrpSpPr>
        <p:grpSpPr>
          <a:xfrm>
            <a:off x="3339744" y="952977"/>
            <a:ext cx="2363393" cy="1017867"/>
            <a:chOff x="3292400" y="1219146"/>
            <a:chExt cx="2615240" cy="1110239"/>
          </a:xfrm>
        </p:grpSpPr>
        <p:sp>
          <p:nvSpPr>
            <p:cNvPr id="5270" name="Google Shape;5270;p13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271" name="Google Shape;5271;p13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72" name="Google Shape;5272;p13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273" name="Google Shape;5273;p13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274" name="Google Shape;5274;p13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275" name="Google Shape;5275;p13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276" name="Google Shape;5276;p13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277" name="Google Shape;5277;p13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278" name="Google Shape;5278;p13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279" name="Google Shape;5279;p13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280" name="Google Shape;5280;p13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81" name="Google Shape;5281;p13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282" name="Google Shape;5282;p13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83" name="Google Shape;5283;p13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284" name="Google Shape;5284;p132"/>
            <p:cNvGrpSpPr/>
            <p:nvPr/>
          </p:nvGrpSpPr>
          <p:grpSpPr>
            <a:xfrm>
              <a:off x="3748438" y="1378608"/>
              <a:ext cx="2159202" cy="903971"/>
              <a:chOff x="1683525" y="2179850"/>
              <a:chExt cx="4519050" cy="2134525"/>
            </a:xfrm>
          </p:grpSpPr>
          <p:sp>
            <p:nvSpPr>
              <p:cNvPr id="5285" name="Google Shape;5285;p13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6" name="Google Shape;5286;p13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7" name="Google Shape;5287;p13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8" name="Google Shape;5288;p13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9" name="Google Shape;5289;p13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0" name="Google Shape;5290;p13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1" name="Google Shape;5291;p13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2" name="Google Shape;5292;p13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3" name="Google Shape;5293;p13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4" name="Google Shape;5294;p13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5" name="Google Shape;5295;p13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6" name="Google Shape;5296;p13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297" name="Google Shape;5297;p132"/>
          <p:cNvGraphicFramePr/>
          <p:nvPr/>
        </p:nvGraphicFramePr>
        <p:xfrm>
          <a:off x="5935838" y="2130450"/>
          <a:ext cx="3000000" cy="3000000"/>
        </p:xfrm>
        <a:graphic>
          <a:graphicData uri="http://schemas.openxmlformats.org/drawingml/2006/table">
            <a:tbl>
              <a:tblPr>
                <a:noFill/>
                <a:tableStyleId>{F548BC4C-A04D-4904-85FF-E38413A47235}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298" name="Google Shape;5298;p132"/>
          <p:cNvGrpSpPr/>
          <p:nvPr/>
        </p:nvGrpSpPr>
        <p:grpSpPr>
          <a:xfrm>
            <a:off x="5913087" y="3189047"/>
            <a:ext cx="2519825" cy="1001454"/>
            <a:chOff x="1906114" y="789980"/>
            <a:chExt cx="1487676" cy="606868"/>
          </a:xfrm>
        </p:grpSpPr>
        <p:cxnSp>
          <p:nvCxnSpPr>
            <p:cNvPr id="5299" name="Google Shape;5299;p13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00" name="Google Shape;5300;p13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01" name="Google Shape;5301;p13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302" name="Google Shape;5302;p13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303" name="Google Shape;5303;p13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304" name="Google Shape;5304;p13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305" name="Google Shape;5305;p13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306" name="Google Shape;5306;p13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3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3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3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3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3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3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313" name="Google Shape;5313;p13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314" name="Google Shape;5314;p13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315" name="Google Shape;5315;p13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132"/>
          <p:cNvGrpSpPr/>
          <p:nvPr/>
        </p:nvGrpSpPr>
        <p:grpSpPr>
          <a:xfrm>
            <a:off x="712562" y="998005"/>
            <a:ext cx="2394370" cy="976502"/>
            <a:chOff x="749309" y="1112739"/>
            <a:chExt cx="2371603" cy="976502"/>
          </a:xfrm>
        </p:grpSpPr>
        <p:sp>
          <p:nvSpPr>
            <p:cNvPr id="5317" name="Google Shape;5317;p13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3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3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3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3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3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3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3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3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3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3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3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3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3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3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3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3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349" name="Google Shape;5349;p132"/>
          <p:cNvGraphicFramePr/>
          <p:nvPr/>
        </p:nvGraphicFramePr>
        <p:xfrm>
          <a:off x="5935863" y="996300"/>
          <a:ext cx="3000000" cy="3000000"/>
        </p:xfrm>
        <a:graphic>
          <a:graphicData uri="http://schemas.openxmlformats.org/drawingml/2006/table">
            <a:tbl>
              <a:tblPr>
                <a:noFill/>
                <a:tableStyleId>{F548BC4C-A04D-4904-85FF-E38413A47235}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350" name="Google Shape;5350;p132"/>
          <p:cNvGraphicFramePr/>
          <p:nvPr/>
        </p:nvGraphicFramePr>
        <p:xfrm>
          <a:off x="3342575" y="2130450"/>
          <a:ext cx="3000000" cy="3000000"/>
        </p:xfrm>
        <a:graphic>
          <a:graphicData uri="http://schemas.openxmlformats.org/drawingml/2006/table">
            <a:tbl>
              <a:tblPr>
                <a:noFill/>
                <a:tableStyleId>{F548BC4C-A04D-4904-85FF-E38413A47235}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51" name="Google Shape;5351;p132"/>
          <p:cNvGrpSpPr/>
          <p:nvPr/>
        </p:nvGrpSpPr>
        <p:grpSpPr>
          <a:xfrm>
            <a:off x="4086504" y="2517093"/>
            <a:ext cx="1517436" cy="74460"/>
            <a:chOff x="3980086" y="2804397"/>
            <a:chExt cx="1227600" cy="66900"/>
          </a:xfrm>
        </p:grpSpPr>
        <p:sp>
          <p:nvSpPr>
            <p:cNvPr id="5352" name="Google Shape;5352;p13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132"/>
          <p:cNvGrpSpPr/>
          <p:nvPr/>
        </p:nvGrpSpPr>
        <p:grpSpPr>
          <a:xfrm>
            <a:off x="4711569" y="2809680"/>
            <a:ext cx="892956" cy="74460"/>
            <a:chOff x="3980086" y="2804397"/>
            <a:chExt cx="1227600" cy="66900"/>
          </a:xfrm>
        </p:grpSpPr>
        <p:sp>
          <p:nvSpPr>
            <p:cNvPr id="5355" name="Google Shape;5355;p13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132"/>
          <p:cNvGrpSpPr/>
          <p:nvPr/>
        </p:nvGrpSpPr>
        <p:grpSpPr>
          <a:xfrm>
            <a:off x="3344661" y="3168563"/>
            <a:ext cx="2363244" cy="1005943"/>
            <a:chOff x="3358415" y="3361302"/>
            <a:chExt cx="2363244" cy="1024695"/>
          </a:xfrm>
        </p:grpSpPr>
        <p:grpSp>
          <p:nvGrpSpPr>
            <p:cNvPr id="5358" name="Google Shape;5358;p132"/>
            <p:cNvGrpSpPr/>
            <p:nvPr/>
          </p:nvGrpSpPr>
          <p:grpSpPr>
            <a:xfrm>
              <a:off x="3358415" y="3361302"/>
              <a:ext cx="441300" cy="1024695"/>
              <a:chOff x="3358415" y="3361302"/>
              <a:chExt cx="441300" cy="1024695"/>
            </a:xfrm>
          </p:grpSpPr>
          <p:sp>
            <p:nvSpPr>
              <p:cNvPr id="5359" name="Google Shape;5359;p13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132"/>
            <p:cNvGrpSpPr/>
            <p:nvPr/>
          </p:nvGrpSpPr>
          <p:grpSpPr>
            <a:xfrm>
              <a:off x="3838901" y="3361302"/>
              <a:ext cx="441300" cy="1024695"/>
              <a:chOff x="3838901" y="3361302"/>
              <a:chExt cx="441300" cy="1024695"/>
            </a:xfrm>
          </p:grpSpPr>
          <p:sp>
            <p:nvSpPr>
              <p:cNvPr id="5366" name="Google Shape;5366;p13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132"/>
            <p:cNvGrpSpPr/>
            <p:nvPr/>
          </p:nvGrpSpPr>
          <p:grpSpPr>
            <a:xfrm>
              <a:off x="4319387" y="3361302"/>
              <a:ext cx="441300" cy="1024695"/>
              <a:chOff x="4319387" y="3361302"/>
              <a:chExt cx="441300" cy="1024695"/>
            </a:xfrm>
          </p:grpSpPr>
          <p:sp>
            <p:nvSpPr>
              <p:cNvPr id="5373" name="Google Shape;5373;p13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132"/>
            <p:cNvGrpSpPr/>
            <p:nvPr/>
          </p:nvGrpSpPr>
          <p:grpSpPr>
            <a:xfrm>
              <a:off x="4799873" y="3361302"/>
              <a:ext cx="441300" cy="1024695"/>
              <a:chOff x="4799873" y="3361302"/>
              <a:chExt cx="441300" cy="1024695"/>
            </a:xfrm>
          </p:grpSpPr>
          <p:sp>
            <p:nvSpPr>
              <p:cNvPr id="5380" name="Google Shape;5380;p13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132"/>
            <p:cNvGrpSpPr/>
            <p:nvPr/>
          </p:nvGrpSpPr>
          <p:grpSpPr>
            <a:xfrm>
              <a:off x="5280360" y="3361302"/>
              <a:ext cx="441300" cy="1024695"/>
              <a:chOff x="5280360" y="3361302"/>
              <a:chExt cx="441300" cy="1024695"/>
            </a:xfrm>
          </p:grpSpPr>
          <p:sp>
            <p:nvSpPr>
              <p:cNvPr id="5387" name="Google Shape;5387;p13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393" name="Google Shape;5393;p132"/>
          <p:cNvGraphicFramePr/>
          <p:nvPr/>
        </p:nvGraphicFramePr>
        <p:xfrm>
          <a:off x="711088" y="2130450"/>
          <a:ext cx="3000000" cy="3000000"/>
        </p:xfrm>
        <a:graphic>
          <a:graphicData uri="http://schemas.openxmlformats.org/drawingml/2006/table">
            <a:tbl>
              <a:tblPr>
                <a:noFill/>
                <a:tableStyleId>{F548BC4C-A04D-4904-85FF-E38413A47235}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94" name="Google Shape;5394;p132"/>
          <p:cNvGrpSpPr/>
          <p:nvPr/>
        </p:nvGrpSpPr>
        <p:grpSpPr>
          <a:xfrm>
            <a:off x="712613" y="3180175"/>
            <a:ext cx="2403614" cy="1005900"/>
            <a:chOff x="726450" y="3372825"/>
            <a:chExt cx="2403614" cy="1005900"/>
          </a:xfrm>
        </p:grpSpPr>
        <p:grpSp>
          <p:nvGrpSpPr>
            <p:cNvPr id="5395" name="Google Shape;5395;p132"/>
            <p:cNvGrpSpPr/>
            <p:nvPr/>
          </p:nvGrpSpPr>
          <p:grpSpPr>
            <a:xfrm>
              <a:off x="726450" y="3696000"/>
              <a:ext cx="2403614" cy="500898"/>
              <a:chOff x="726450" y="3696000"/>
              <a:chExt cx="2403614" cy="500898"/>
            </a:xfrm>
          </p:grpSpPr>
          <p:sp>
            <p:nvSpPr>
              <p:cNvPr id="5396" name="Google Shape;5396;p13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397" name="Google Shape;5397;p13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398" name="Google Shape;5398;p132"/>
            <p:cNvGrpSpPr/>
            <p:nvPr/>
          </p:nvGrpSpPr>
          <p:grpSpPr>
            <a:xfrm>
              <a:off x="1348050" y="3372825"/>
              <a:ext cx="1720425" cy="1005900"/>
              <a:chOff x="1348050" y="3372825"/>
              <a:chExt cx="1720425" cy="1005900"/>
            </a:xfrm>
          </p:grpSpPr>
          <p:sp>
            <p:nvSpPr>
              <p:cNvPr id="5399" name="Google Shape;5399;p13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0" name="Google Shape;5400;p13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1" name="Google Shape;5401;p13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2" name="Google Shape;5402;p13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3" name="Google Shape;5403;p13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04" name="Google Shape;5404;p132"/>
            <p:cNvGrpSpPr/>
            <p:nvPr/>
          </p:nvGrpSpPr>
          <p:grpSpPr>
            <a:xfrm>
              <a:off x="1455707" y="3731058"/>
              <a:ext cx="1491150" cy="417657"/>
              <a:chOff x="1455707" y="3731058"/>
              <a:chExt cx="1491150" cy="417657"/>
            </a:xfrm>
          </p:grpSpPr>
          <p:grpSp>
            <p:nvGrpSpPr>
              <p:cNvPr id="5405" name="Google Shape;5405;p132"/>
              <p:cNvGrpSpPr/>
              <p:nvPr/>
            </p:nvGrpSpPr>
            <p:grpSpPr>
              <a:xfrm>
                <a:off x="1472938" y="3745828"/>
                <a:ext cx="72126" cy="53788"/>
                <a:chOff x="1472938" y="3745828"/>
                <a:chExt cx="72126" cy="53788"/>
              </a:xfrm>
            </p:grpSpPr>
            <p:sp>
              <p:nvSpPr>
                <p:cNvPr id="5406" name="Google Shape;5406;p13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2"/>
              <p:cNvGrpSpPr/>
              <p:nvPr/>
            </p:nvGrpSpPr>
            <p:grpSpPr>
              <a:xfrm>
                <a:off x="1819181" y="4089633"/>
                <a:ext cx="72126" cy="53788"/>
                <a:chOff x="1819181" y="4089633"/>
                <a:chExt cx="72126" cy="53788"/>
              </a:xfrm>
            </p:grpSpPr>
            <p:sp>
              <p:nvSpPr>
                <p:cNvPr id="5409" name="Google Shape;5409;p13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32"/>
              <p:cNvGrpSpPr/>
              <p:nvPr/>
            </p:nvGrpSpPr>
            <p:grpSpPr>
              <a:xfrm>
                <a:off x="1455707" y="4084171"/>
                <a:ext cx="64321" cy="64544"/>
                <a:chOff x="1455707" y="4084171"/>
                <a:chExt cx="64321" cy="64544"/>
              </a:xfrm>
            </p:grpSpPr>
            <p:sp>
              <p:nvSpPr>
                <p:cNvPr id="5412" name="Google Shape;5412;p13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2"/>
              <p:cNvGrpSpPr/>
              <p:nvPr/>
            </p:nvGrpSpPr>
            <p:grpSpPr>
              <a:xfrm>
                <a:off x="1818610" y="3731058"/>
                <a:ext cx="64321" cy="64544"/>
                <a:chOff x="1818610" y="3731058"/>
                <a:chExt cx="64321" cy="64544"/>
              </a:xfrm>
            </p:grpSpPr>
            <p:sp>
              <p:nvSpPr>
                <p:cNvPr id="5415" name="Google Shape;5415;p13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3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132"/>
              <p:cNvGrpSpPr/>
              <p:nvPr/>
            </p:nvGrpSpPr>
            <p:grpSpPr>
              <a:xfrm>
                <a:off x="2172491" y="4089633"/>
                <a:ext cx="72126" cy="53788"/>
                <a:chOff x="2172491" y="4089633"/>
                <a:chExt cx="72126" cy="53788"/>
              </a:xfrm>
            </p:grpSpPr>
            <p:sp>
              <p:nvSpPr>
                <p:cNvPr id="5418" name="Google Shape;5418;p13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132"/>
              <p:cNvGrpSpPr/>
              <p:nvPr/>
            </p:nvGrpSpPr>
            <p:grpSpPr>
              <a:xfrm>
                <a:off x="2171920" y="3731058"/>
                <a:ext cx="64321" cy="64544"/>
                <a:chOff x="2171920" y="3731058"/>
                <a:chExt cx="64321" cy="64544"/>
              </a:xfrm>
            </p:grpSpPr>
            <p:sp>
              <p:nvSpPr>
                <p:cNvPr id="5421" name="Google Shape;5421;p13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3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132"/>
              <p:cNvGrpSpPr/>
              <p:nvPr/>
            </p:nvGrpSpPr>
            <p:grpSpPr>
              <a:xfrm>
                <a:off x="2874730" y="3745828"/>
                <a:ext cx="72126" cy="53788"/>
                <a:chOff x="2874730" y="3745828"/>
                <a:chExt cx="72126" cy="53788"/>
              </a:xfrm>
            </p:grpSpPr>
            <p:sp>
              <p:nvSpPr>
                <p:cNvPr id="5424" name="Google Shape;5424;p13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132"/>
              <p:cNvGrpSpPr/>
              <p:nvPr/>
            </p:nvGrpSpPr>
            <p:grpSpPr>
              <a:xfrm>
                <a:off x="2878589" y="4081481"/>
                <a:ext cx="64321" cy="64544"/>
                <a:chOff x="2878589" y="4081481"/>
                <a:chExt cx="64321" cy="64544"/>
              </a:xfrm>
            </p:grpSpPr>
            <p:sp>
              <p:nvSpPr>
                <p:cNvPr id="5427" name="Google Shape;5427;p13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3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132"/>
              <p:cNvGrpSpPr/>
              <p:nvPr/>
            </p:nvGrpSpPr>
            <p:grpSpPr>
              <a:xfrm>
                <a:off x="2525796" y="4089633"/>
                <a:ext cx="72126" cy="53788"/>
                <a:chOff x="2525796" y="4089633"/>
                <a:chExt cx="72126" cy="53788"/>
              </a:xfrm>
            </p:grpSpPr>
            <p:sp>
              <p:nvSpPr>
                <p:cNvPr id="5430" name="Google Shape;5430;p13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132"/>
              <p:cNvGrpSpPr/>
              <p:nvPr/>
            </p:nvGrpSpPr>
            <p:grpSpPr>
              <a:xfrm>
                <a:off x="2525225" y="3731058"/>
                <a:ext cx="64321" cy="64544"/>
                <a:chOff x="2525225" y="3731058"/>
                <a:chExt cx="64321" cy="64544"/>
              </a:xfrm>
            </p:grpSpPr>
            <p:sp>
              <p:nvSpPr>
                <p:cNvPr id="5433" name="Google Shape;5433;p13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3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2696705" y="0"/>
            <a:ext cx="3750590" cy="1062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Bert</a:t>
            </a:r>
            <a:endParaRPr dirty="0"/>
          </a:p>
        </p:txBody>
      </p:sp>
      <p:pic>
        <p:nvPicPr>
          <p:cNvPr id="5" name="Picture 4">
            <a:extLst>
              <a:ext uri="{FF2B5EF4-FFF2-40B4-BE49-F238E27FC236}">
                <a16:creationId xmlns:a16="http://schemas.microsoft.com/office/drawing/2014/main" id="{B06508A3-9FD1-4E3D-944D-A1304375F160}"/>
              </a:ext>
            </a:extLst>
          </p:cNvPr>
          <p:cNvPicPr>
            <a:picLocks noChangeAspect="1"/>
          </p:cNvPicPr>
          <p:nvPr/>
        </p:nvPicPr>
        <p:blipFill>
          <a:blip r:embed="rId3"/>
          <a:stretch>
            <a:fillRect/>
          </a:stretch>
        </p:blipFill>
        <p:spPr>
          <a:xfrm>
            <a:off x="1600047" y="1219130"/>
            <a:ext cx="5943905" cy="1352620"/>
          </a:xfrm>
          <a:prstGeom prst="rect">
            <a:avLst/>
          </a:prstGeom>
        </p:spPr>
      </p:pic>
      <p:pic>
        <p:nvPicPr>
          <p:cNvPr id="7" name="Picture 6">
            <a:extLst>
              <a:ext uri="{FF2B5EF4-FFF2-40B4-BE49-F238E27FC236}">
                <a16:creationId xmlns:a16="http://schemas.microsoft.com/office/drawing/2014/main" id="{E029F21E-6EB3-4F6B-9CFA-5F8C436B6E3E}"/>
              </a:ext>
            </a:extLst>
          </p:cNvPr>
          <p:cNvPicPr>
            <a:picLocks noChangeAspect="1"/>
          </p:cNvPicPr>
          <p:nvPr/>
        </p:nvPicPr>
        <p:blipFill>
          <a:blip r:embed="rId4"/>
          <a:stretch>
            <a:fillRect/>
          </a:stretch>
        </p:blipFill>
        <p:spPr>
          <a:xfrm>
            <a:off x="3609924" y="3018578"/>
            <a:ext cx="1924149" cy="1524078"/>
          </a:xfrm>
          <a:prstGeom prst="rect">
            <a:avLst/>
          </a:prstGeom>
        </p:spPr>
      </p:pic>
    </p:spTree>
    <p:extLst>
      <p:ext uri="{BB962C8B-B14F-4D97-AF65-F5344CB8AC3E}">
        <p14:creationId xmlns:p14="http://schemas.microsoft.com/office/powerpoint/2010/main" val="3589240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438"/>
        <p:cNvGrpSpPr/>
        <p:nvPr/>
      </p:nvGrpSpPr>
      <p:grpSpPr>
        <a:xfrm>
          <a:off x="0" y="0"/>
          <a:ext cx="0" cy="0"/>
          <a:chOff x="0" y="0"/>
          <a:chExt cx="0" cy="0"/>
        </a:xfrm>
      </p:grpSpPr>
      <p:grpSp>
        <p:nvGrpSpPr>
          <p:cNvPr id="5439" name="Google Shape;5439;p133"/>
          <p:cNvGrpSpPr/>
          <p:nvPr/>
        </p:nvGrpSpPr>
        <p:grpSpPr>
          <a:xfrm>
            <a:off x="5780148" y="1859605"/>
            <a:ext cx="671400" cy="674856"/>
            <a:chOff x="5780148" y="1859605"/>
            <a:chExt cx="671400" cy="674856"/>
          </a:xfrm>
        </p:grpSpPr>
        <p:sp>
          <p:nvSpPr>
            <p:cNvPr id="5440" name="Google Shape;5440;p133"/>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3"/>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33"/>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33"/>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133"/>
          <p:cNvGrpSpPr/>
          <p:nvPr/>
        </p:nvGrpSpPr>
        <p:grpSpPr>
          <a:xfrm>
            <a:off x="716991" y="971306"/>
            <a:ext cx="845921" cy="690752"/>
            <a:chOff x="732428" y="1198513"/>
            <a:chExt cx="845921" cy="690752"/>
          </a:xfrm>
        </p:grpSpPr>
        <p:grpSp>
          <p:nvGrpSpPr>
            <p:cNvPr id="5445" name="Google Shape;5445;p133"/>
            <p:cNvGrpSpPr/>
            <p:nvPr/>
          </p:nvGrpSpPr>
          <p:grpSpPr>
            <a:xfrm>
              <a:off x="823030" y="1198513"/>
              <a:ext cx="755319" cy="690752"/>
              <a:chOff x="823030" y="1198513"/>
              <a:chExt cx="755319" cy="690752"/>
            </a:xfrm>
          </p:grpSpPr>
          <p:sp>
            <p:nvSpPr>
              <p:cNvPr id="5446" name="Google Shape;5446;p13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3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133"/>
            <p:cNvGrpSpPr/>
            <p:nvPr/>
          </p:nvGrpSpPr>
          <p:grpSpPr>
            <a:xfrm>
              <a:off x="732428" y="1239937"/>
              <a:ext cx="739912" cy="607886"/>
              <a:chOff x="732428" y="1239937"/>
              <a:chExt cx="739912" cy="607886"/>
            </a:xfrm>
          </p:grpSpPr>
          <p:sp>
            <p:nvSpPr>
              <p:cNvPr id="5449" name="Google Shape;5449;p13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33"/>
            <p:cNvGrpSpPr/>
            <p:nvPr/>
          </p:nvGrpSpPr>
          <p:grpSpPr>
            <a:xfrm>
              <a:off x="732428" y="1277018"/>
              <a:ext cx="702832" cy="533758"/>
              <a:chOff x="732428" y="1277018"/>
              <a:chExt cx="702832" cy="533758"/>
            </a:xfrm>
          </p:grpSpPr>
          <p:sp>
            <p:nvSpPr>
              <p:cNvPr id="5452" name="Google Shape;5452;p13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3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133"/>
            <p:cNvGrpSpPr/>
            <p:nvPr/>
          </p:nvGrpSpPr>
          <p:grpSpPr>
            <a:xfrm>
              <a:off x="931170" y="1306653"/>
              <a:ext cx="647179" cy="474455"/>
              <a:chOff x="931170" y="1306653"/>
              <a:chExt cx="647179" cy="474455"/>
            </a:xfrm>
          </p:grpSpPr>
          <p:sp>
            <p:nvSpPr>
              <p:cNvPr id="5455" name="Google Shape;5455;p13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3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13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133"/>
          <p:cNvGrpSpPr/>
          <p:nvPr/>
        </p:nvGrpSpPr>
        <p:grpSpPr>
          <a:xfrm>
            <a:off x="3948600" y="971313"/>
            <a:ext cx="634656" cy="699982"/>
            <a:chOff x="5985650" y="2860025"/>
            <a:chExt cx="1396075" cy="1539775"/>
          </a:xfrm>
        </p:grpSpPr>
        <p:sp>
          <p:nvSpPr>
            <p:cNvPr id="5459" name="Google Shape;5459;p13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133"/>
          <p:cNvGrpSpPr/>
          <p:nvPr/>
        </p:nvGrpSpPr>
        <p:grpSpPr>
          <a:xfrm>
            <a:off x="4704250" y="971306"/>
            <a:ext cx="725845" cy="699975"/>
            <a:chOff x="4249973" y="1201875"/>
            <a:chExt cx="1958568" cy="1888762"/>
          </a:xfrm>
        </p:grpSpPr>
        <p:sp>
          <p:nvSpPr>
            <p:cNvPr id="5492" name="Google Shape;5492;p13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3" name="Google Shape;5493;p133"/>
            <p:cNvGrpSpPr/>
            <p:nvPr/>
          </p:nvGrpSpPr>
          <p:grpSpPr>
            <a:xfrm>
              <a:off x="5853086" y="1789142"/>
              <a:ext cx="355454" cy="1048099"/>
              <a:chOff x="5576108" y="2016725"/>
              <a:chExt cx="565200" cy="1666560"/>
            </a:xfrm>
          </p:grpSpPr>
          <p:sp>
            <p:nvSpPr>
              <p:cNvPr id="5494" name="Google Shape;5494;p13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495" name="Google Shape;5495;p13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133"/>
            <p:cNvGrpSpPr/>
            <p:nvPr/>
          </p:nvGrpSpPr>
          <p:grpSpPr>
            <a:xfrm>
              <a:off x="4869455" y="2691676"/>
              <a:ext cx="1013897" cy="398961"/>
              <a:chOff x="4012057" y="3451825"/>
              <a:chExt cx="1612175" cy="634379"/>
            </a:xfrm>
          </p:grpSpPr>
          <p:sp>
            <p:nvSpPr>
              <p:cNvPr id="5497" name="Google Shape;5497;p13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498" name="Google Shape;5498;p13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133"/>
            <p:cNvGrpSpPr/>
            <p:nvPr/>
          </p:nvGrpSpPr>
          <p:grpSpPr>
            <a:xfrm>
              <a:off x="4276937" y="2155961"/>
              <a:ext cx="651965" cy="891358"/>
              <a:chOff x="3069908" y="2599997"/>
              <a:chExt cx="1036675" cy="1417328"/>
            </a:xfrm>
          </p:grpSpPr>
          <p:sp>
            <p:nvSpPr>
              <p:cNvPr id="5500" name="Google Shape;5500;p13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1" name="Google Shape;5501;p13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133"/>
            <p:cNvGrpSpPr/>
            <p:nvPr/>
          </p:nvGrpSpPr>
          <p:grpSpPr>
            <a:xfrm>
              <a:off x="5054918" y="1201875"/>
              <a:ext cx="999548" cy="602711"/>
              <a:chOff x="4306958" y="1082925"/>
              <a:chExt cx="1589359" cy="958358"/>
            </a:xfrm>
          </p:grpSpPr>
          <p:sp>
            <p:nvSpPr>
              <p:cNvPr id="5503" name="Google Shape;5503;p13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4" name="Google Shape;5504;p13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133"/>
            <p:cNvGrpSpPr/>
            <p:nvPr/>
          </p:nvGrpSpPr>
          <p:grpSpPr>
            <a:xfrm>
              <a:off x="4249973" y="1303451"/>
              <a:ext cx="799317" cy="841334"/>
              <a:chOff x="3027033" y="1244439"/>
              <a:chExt cx="1270977" cy="1337786"/>
            </a:xfrm>
          </p:grpSpPr>
          <p:sp>
            <p:nvSpPr>
              <p:cNvPr id="5506" name="Google Shape;5506;p13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7" name="Google Shape;5507;p13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8" name="Google Shape;5508;p133"/>
          <p:cNvGrpSpPr/>
          <p:nvPr/>
        </p:nvGrpSpPr>
        <p:grpSpPr>
          <a:xfrm>
            <a:off x="4057114" y="1858087"/>
            <a:ext cx="750769" cy="683784"/>
            <a:chOff x="4204684" y="2104422"/>
            <a:chExt cx="699822" cy="637382"/>
          </a:xfrm>
        </p:grpSpPr>
        <p:grpSp>
          <p:nvGrpSpPr>
            <p:cNvPr id="5509" name="Google Shape;5509;p133"/>
            <p:cNvGrpSpPr/>
            <p:nvPr/>
          </p:nvGrpSpPr>
          <p:grpSpPr>
            <a:xfrm>
              <a:off x="4204684" y="2430067"/>
              <a:ext cx="342957" cy="311738"/>
              <a:chOff x="4204684" y="2430067"/>
              <a:chExt cx="342957" cy="311738"/>
            </a:xfrm>
          </p:grpSpPr>
          <p:sp>
            <p:nvSpPr>
              <p:cNvPr id="5510" name="Google Shape;5510;p13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3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133"/>
            <p:cNvGrpSpPr/>
            <p:nvPr/>
          </p:nvGrpSpPr>
          <p:grpSpPr>
            <a:xfrm>
              <a:off x="4561586" y="2430067"/>
              <a:ext cx="342920" cy="311738"/>
              <a:chOff x="4561586" y="2430067"/>
              <a:chExt cx="342920" cy="311738"/>
            </a:xfrm>
          </p:grpSpPr>
          <p:sp>
            <p:nvSpPr>
              <p:cNvPr id="5513" name="Google Shape;5513;p13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3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133"/>
            <p:cNvGrpSpPr/>
            <p:nvPr/>
          </p:nvGrpSpPr>
          <p:grpSpPr>
            <a:xfrm>
              <a:off x="4561586" y="2104422"/>
              <a:ext cx="342920" cy="311738"/>
              <a:chOff x="4561586" y="2104422"/>
              <a:chExt cx="342920" cy="311738"/>
            </a:xfrm>
          </p:grpSpPr>
          <p:sp>
            <p:nvSpPr>
              <p:cNvPr id="5516" name="Google Shape;5516;p13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3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133"/>
            <p:cNvGrpSpPr/>
            <p:nvPr/>
          </p:nvGrpSpPr>
          <p:grpSpPr>
            <a:xfrm>
              <a:off x="4204684" y="2104422"/>
              <a:ext cx="342957" cy="311664"/>
              <a:chOff x="4204684" y="2104422"/>
              <a:chExt cx="342957" cy="311664"/>
            </a:xfrm>
          </p:grpSpPr>
          <p:sp>
            <p:nvSpPr>
              <p:cNvPr id="5519" name="Google Shape;5519;p13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3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1" name="Google Shape;5521;p133"/>
          <p:cNvGrpSpPr/>
          <p:nvPr/>
        </p:nvGrpSpPr>
        <p:grpSpPr>
          <a:xfrm>
            <a:off x="5521547" y="971301"/>
            <a:ext cx="660591" cy="688867"/>
            <a:chOff x="5830645" y="1267368"/>
            <a:chExt cx="530340" cy="553040"/>
          </a:xfrm>
        </p:grpSpPr>
        <p:sp>
          <p:nvSpPr>
            <p:cNvPr id="5522" name="Google Shape;5522;p13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3" name="Google Shape;5523;p133"/>
            <p:cNvGrpSpPr/>
            <p:nvPr/>
          </p:nvGrpSpPr>
          <p:grpSpPr>
            <a:xfrm>
              <a:off x="5830645" y="1267368"/>
              <a:ext cx="259743" cy="269909"/>
              <a:chOff x="5830645" y="1267368"/>
              <a:chExt cx="259743" cy="269909"/>
            </a:xfrm>
          </p:grpSpPr>
          <p:sp>
            <p:nvSpPr>
              <p:cNvPr id="5524" name="Google Shape;5524;p13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3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133"/>
            <p:cNvGrpSpPr/>
            <p:nvPr/>
          </p:nvGrpSpPr>
          <p:grpSpPr>
            <a:xfrm>
              <a:off x="6101293" y="1267368"/>
              <a:ext cx="259692" cy="269909"/>
              <a:chOff x="6101293" y="1267368"/>
              <a:chExt cx="259692" cy="269909"/>
            </a:xfrm>
          </p:grpSpPr>
          <p:sp>
            <p:nvSpPr>
              <p:cNvPr id="5527" name="Google Shape;5527;p13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3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133"/>
            <p:cNvGrpSpPr/>
            <p:nvPr/>
          </p:nvGrpSpPr>
          <p:grpSpPr>
            <a:xfrm>
              <a:off x="5830645" y="1550500"/>
              <a:ext cx="259692" cy="269909"/>
              <a:chOff x="5830645" y="1550500"/>
              <a:chExt cx="259692" cy="269909"/>
            </a:xfrm>
          </p:grpSpPr>
          <p:sp>
            <p:nvSpPr>
              <p:cNvPr id="5530" name="Google Shape;5530;p13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3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133"/>
            <p:cNvGrpSpPr/>
            <p:nvPr/>
          </p:nvGrpSpPr>
          <p:grpSpPr>
            <a:xfrm>
              <a:off x="6101293" y="1550500"/>
              <a:ext cx="259692" cy="269909"/>
              <a:chOff x="6101293" y="1550500"/>
              <a:chExt cx="259692" cy="269909"/>
            </a:xfrm>
          </p:grpSpPr>
          <p:sp>
            <p:nvSpPr>
              <p:cNvPr id="5533" name="Google Shape;5533;p13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5" name="Google Shape;5535;p133"/>
          <p:cNvGrpSpPr/>
          <p:nvPr/>
        </p:nvGrpSpPr>
        <p:grpSpPr>
          <a:xfrm>
            <a:off x="723700" y="1861760"/>
            <a:ext cx="697154" cy="679574"/>
            <a:chOff x="2679875" y="2361475"/>
            <a:chExt cx="780425" cy="760575"/>
          </a:xfrm>
        </p:grpSpPr>
        <p:sp>
          <p:nvSpPr>
            <p:cNvPr id="5536" name="Google Shape;5536;p13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3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3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3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3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133"/>
          <p:cNvGrpSpPr/>
          <p:nvPr/>
        </p:nvGrpSpPr>
        <p:grpSpPr>
          <a:xfrm>
            <a:off x="3122859" y="971352"/>
            <a:ext cx="735829" cy="684547"/>
            <a:chOff x="3351965" y="1148808"/>
            <a:chExt cx="750770" cy="698375"/>
          </a:xfrm>
        </p:grpSpPr>
        <p:grpSp>
          <p:nvGrpSpPr>
            <p:cNvPr id="5543" name="Google Shape;5543;p133"/>
            <p:cNvGrpSpPr/>
            <p:nvPr/>
          </p:nvGrpSpPr>
          <p:grpSpPr>
            <a:xfrm>
              <a:off x="3586796" y="1148808"/>
              <a:ext cx="294857" cy="286830"/>
              <a:chOff x="3750225" y="1774000"/>
              <a:chExt cx="149575" cy="145525"/>
            </a:xfrm>
          </p:grpSpPr>
          <p:sp>
            <p:nvSpPr>
              <p:cNvPr id="5544" name="Google Shape;5544;p13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33"/>
            <p:cNvGrpSpPr/>
            <p:nvPr/>
          </p:nvGrpSpPr>
          <p:grpSpPr>
            <a:xfrm>
              <a:off x="3779245" y="1375768"/>
              <a:ext cx="323490" cy="286978"/>
              <a:chOff x="3847850" y="1889150"/>
              <a:chExt cx="164100" cy="145600"/>
            </a:xfrm>
          </p:grpSpPr>
          <p:sp>
            <p:nvSpPr>
              <p:cNvPr id="5547" name="Google Shape;5547;p13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133"/>
            <p:cNvGrpSpPr/>
            <p:nvPr/>
          </p:nvGrpSpPr>
          <p:grpSpPr>
            <a:xfrm>
              <a:off x="3351965" y="1330435"/>
              <a:ext cx="295449" cy="285401"/>
              <a:chOff x="3631100" y="1866150"/>
              <a:chExt cx="149875" cy="144800"/>
            </a:xfrm>
          </p:grpSpPr>
          <p:sp>
            <p:nvSpPr>
              <p:cNvPr id="5550" name="Google Shape;5550;p13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133"/>
            <p:cNvGrpSpPr/>
            <p:nvPr/>
          </p:nvGrpSpPr>
          <p:grpSpPr>
            <a:xfrm>
              <a:off x="3548208" y="1560352"/>
              <a:ext cx="294808" cy="286830"/>
              <a:chOff x="3730650" y="1982800"/>
              <a:chExt cx="149550" cy="145525"/>
            </a:xfrm>
          </p:grpSpPr>
          <p:sp>
            <p:nvSpPr>
              <p:cNvPr id="5553" name="Google Shape;5553;p13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5" name="Google Shape;5555;p133"/>
          <p:cNvGrpSpPr/>
          <p:nvPr/>
        </p:nvGrpSpPr>
        <p:grpSpPr>
          <a:xfrm>
            <a:off x="7624512" y="971306"/>
            <a:ext cx="804565" cy="677795"/>
            <a:chOff x="7636443" y="1204988"/>
            <a:chExt cx="804565" cy="677795"/>
          </a:xfrm>
        </p:grpSpPr>
        <p:grpSp>
          <p:nvGrpSpPr>
            <p:cNvPr id="5556" name="Google Shape;5556;p133"/>
            <p:cNvGrpSpPr/>
            <p:nvPr/>
          </p:nvGrpSpPr>
          <p:grpSpPr>
            <a:xfrm>
              <a:off x="7636443" y="1509705"/>
              <a:ext cx="804565" cy="373078"/>
              <a:chOff x="7636443" y="1509705"/>
              <a:chExt cx="804565" cy="373078"/>
            </a:xfrm>
          </p:grpSpPr>
          <p:sp>
            <p:nvSpPr>
              <p:cNvPr id="5557" name="Google Shape;5557;p13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133"/>
            <p:cNvGrpSpPr/>
            <p:nvPr/>
          </p:nvGrpSpPr>
          <p:grpSpPr>
            <a:xfrm>
              <a:off x="7636443" y="1408133"/>
              <a:ext cx="804565" cy="373078"/>
              <a:chOff x="7636443" y="1408133"/>
              <a:chExt cx="804565" cy="373078"/>
            </a:xfrm>
          </p:grpSpPr>
          <p:sp>
            <p:nvSpPr>
              <p:cNvPr id="5560" name="Google Shape;5560;p13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133"/>
            <p:cNvGrpSpPr/>
            <p:nvPr/>
          </p:nvGrpSpPr>
          <p:grpSpPr>
            <a:xfrm>
              <a:off x="7636443" y="1306560"/>
              <a:ext cx="804565" cy="373078"/>
              <a:chOff x="7636443" y="1306560"/>
              <a:chExt cx="804565" cy="373078"/>
            </a:xfrm>
          </p:grpSpPr>
          <p:sp>
            <p:nvSpPr>
              <p:cNvPr id="5563" name="Google Shape;5563;p13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133"/>
            <p:cNvGrpSpPr/>
            <p:nvPr/>
          </p:nvGrpSpPr>
          <p:grpSpPr>
            <a:xfrm>
              <a:off x="7636443" y="1204988"/>
              <a:ext cx="804565" cy="373078"/>
              <a:chOff x="7636443" y="1204988"/>
              <a:chExt cx="804565" cy="373078"/>
            </a:xfrm>
          </p:grpSpPr>
          <p:sp>
            <p:nvSpPr>
              <p:cNvPr id="5566" name="Google Shape;5566;p13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8" name="Google Shape;5568;p133"/>
          <p:cNvGrpSpPr/>
          <p:nvPr/>
        </p:nvGrpSpPr>
        <p:grpSpPr>
          <a:xfrm>
            <a:off x="4963358" y="1878721"/>
            <a:ext cx="661339" cy="661188"/>
            <a:chOff x="3990000" y="975400"/>
            <a:chExt cx="3934200" cy="3933300"/>
          </a:xfrm>
        </p:grpSpPr>
        <p:sp>
          <p:nvSpPr>
            <p:cNvPr id="5569" name="Google Shape;5569;p13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133"/>
          <p:cNvGrpSpPr/>
          <p:nvPr/>
        </p:nvGrpSpPr>
        <p:grpSpPr>
          <a:xfrm>
            <a:off x="6607006" y="1857359"/>
            <a:ext cx="868881" cy="684241"/>
            <a:chOff x="6598259" y="2078634"/>
            <a:chExt cx="868881" cy="684241"/>
          </a:xfrm>
        </p:grpSpPr>
        <p:sp>
          <p:nvSpPr>
            <p:cNvPr id="5574" name="Google Shape;5574;p13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3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3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3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3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0" name="Google Shape;5580;p133"/>
            <p:cNvGrpSpPr/>
            <p:nvPr/>
          </p:nvGrpSpPr>
          <p:grpSpPr>
            <a:xfrm>
              <a:off x="6808175" y="2078634"/>
              <a:ext cx="452229" cy="684241"/>
              <a:chOff x="6808175" y="2078634"/>
              <a:chExt cx="452229" cy="684241"/>
            </a:xfrm>
          </p:grpSpPr>
          <p:sp>
            <p:nvSpPr>
              <p:cNvPr id="5581" name="Google Shape;5581;p13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3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3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3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7" name="Google Shape;5587;p133"/>
              <p:cNvGrpSpPr/>
              <p:nvPr/>
            </p:nvGrpSpPr>
            <p:grpSpPr>
              <a:xfrm>
                <a:off x="6821586" y="2078634"/>
                <a:ext cx="426871" cy="684241"/>
                <a:chOff x="6821586" y="2078634"/>
                <a:chExt cx="426871" cy="684241"/>
              </a:xfrm>
            </p:grpSpPr>
            <p:grpSp>
              <p:nvGrpSpPr>
                <p:cNvPr id="5588" name="Google Shape;5588;p133"/>
                <p:cNvGrpSpPr/>
                <p:nvPr/>
              </p:nvGrpSpPr>
              <p:grpSpPr>
                <a:xfrm>
                  <a:off x="6821586" y="2078634"/>
                  <a:ext cx="426871" cy="684241"/>
                  <a:chOff x="6821586" y="2078634"/>
                  <a:chExt cx="426871" cy="684241"/>
                </a:xfrm>
              </p:grpSpPr>
              <p:sp>
                <p:nvSpPr>
                  <p:cNvPr id="5589" name="Google Shape;5589;p13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3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3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3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3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3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3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13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3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3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14" name="Google Shape;5614;p133"/>
          <p:cNvGrpSpPr/>
          <p:nvPr/>
        </p:nvGrpSpPr>
        <p:grpSpPr>
          <a:xfrm>
            <a:off x="716989" y="3531368"/>
            <a:ext cx="1340789" cy="640830"/>
            <a:chOff x="238125" y="1151100"/>
            <a:chExt cx="7139450" cy="3412300"/>
          </a:xfrm>
        </p:grpSpPr>
        <p:sp>
          <p:nvSpPr>
            <p:cNvPr id="5615" name="Google Shape;5615;p13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3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3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3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3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3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3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3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3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3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133"/>
          <p:cNvGrpSpPr/>
          <p:nvPr/>
        </p:nvGrpSpPr>
        <p:grpSpPr>
          <a:xfrm>
            <a:off x="5584212" y="2734649"/>
            <a:ext cx="985357" cy="585764"/>
            <a:chOff x="5145061" y="2881789"/>
            <a:chExt cx="1107641" cy="658458"/>
          </a:xfrm>
        </p:grpSpPr>
        <p:grpSp>
          <p:nvGrpSpPr>
            <p:cNvPr id="5628" name="Google Shape;5628;p133"/>
            <p:cNvGrpSpPr/>
            <p:nvPr/>
          </p:nvGrpSpPr>
          <p:grpSpPr>
            <a:xfrm>
              <a:off x="5722989" y="3244587"/>
              <a:ext cx="529713" cy="295659"/>
              <a:chOff x="5722989" y="3244587"/>
              <a:chExt cx="529713" cy="295659"/>
            </a:xfrm>
          </p:grpSpPr>
          <p:sp>
            <p:nvSpPr>
              <p:cNvPr id="5629" name="Google Shape;5629;p13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0" name="Google Shape;5630;p13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1" name="Google Shape;5631;p133"/>
            <p:cNvGrpSpPr/>
            <p:nvPr/>
          </p:nvGrpSpPr>
          <p:grpSpPr>
            <a:xfrm>
              <a:off x="5145061" y="3244587"/>
              <a:ext cx="536807" cy="295659"/>
              <a:chOff x="5145061" y="3244587"/>
              <a:chExt cx="536807" cy="295659"/>
            </a:xfrm>
          </p:grpSpPr>
          <p:sp>
            <p:nvSpPr>
              <p:cNvPr id="5632" name="Google Shape;5632;p13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3" name="Google Shape;5633;p13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4" name="Google Shape;5634;p133"/>
            <p:cNvGrpSpPr/>
            <p:nvPr/>
          </p:nvGrpSpPr>
          <p:grpSpPr>
            <a:xfrm>
              <a:off x="5341327" y="2898245"/>
              <a:ext cx="532309" cy="614891"/>
              <a:chOff x="5341327" y="2898245"/>
              <a:chExt cx="532309" cy="614891"/>
            </a:xfrm>
          </p:grpSpPr>
          <p:sp>
            <p:nvSpPr>
              <p:cNvPr id="5635" name="Google Shape;5635;p13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6" name="Google Shape;5636;p13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7" name="Google Shape;5637;p133"/>
            <p:cNvGrpSpPr/>
            <p:nvPr/>
          </p:nvGrpSpPr>
          <p:grpSpPr>
            <a:xfrm>
              <a:off x="5532290" y="2881789"/>
              <a:ext cx="620516" cy="305456"/>
              <a:chOff x="5532290" y="2881789"/>
              <a:chExt cx="620516" cy="305456"/>
            </a:xfrm>
          </p:grpSpPr>
          <p:sp>
            <p:nvSpPr>
              <p:cNvPr id="5638" name="Google Shape;5638;p13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9" name="Google Shape;5639;p13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640" name="Google Shape;5640;p133"/>
          <p:cNvGrpSpPr/>
          <p:nvPr/>
        </p:nvGrpSpPr>
        <p:grpSpPr>
          <a:xfrm>
            <a:off x="8163135" y="3526707"/>
            <a:ext cx="269068" cy="645491"/>
            <a:chOff x="7026852" y="3311869"/>
            <a:chExt cx="434331" cy="1041954"/>
          </a:xfrm>
        </p:grpSpPr>
        <p:sp>
          <p:nvSpPr>
            <p:cNvPr id="5641" name="Google Shape;5641;p13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3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3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133"/>
          <p:cNvGrpSpPr/>
          <p:nvPr/>
        </p:nvGrpSpPr>
        <p:grpSpPr>
          <a:xfrm>
            <a:off x="6179716" y="3565945"/>
            <a:ext cx="293882" cy="293836"/>
            <a:chOff x="4873519" y="3311869"/>
            <a:chExt cx="499374" cy="499296"/>
          </a:xfrm>
        </p:grpSpPr>
        <p:sp>
          <p:nvSpPr>
            <p:cNvPr id="5645" name="Google Shape;5645;p13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3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133"/>
          <p:cNvGrpSpPr/>
          <p:nvPr/>
        </p:nvGrpSpPr>
        <p:grpSpPr>
          <a:xfrm>
            <a:off x="6179716" y="3878316"/>
            <a:ext cx="293882" cy="293882"/>
            <a:chOff x="4873519" y="3875839"/>
            <a:chExt cx="499374" cy="499374"/>
          </a:xfrm>
        </p:grpSpPr>
        <p:sp>
          <p:nvSpPr>
            <p:cNvPr id="5648" name="Google Shape;5648;p13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3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133"/>
          <p:cNvGrpSpPr/>
          <p:nvPr/>
        </p:nvGrpSpPr>
        <p:grpSpPr>
          <a:xfrm>
            <a:off x="2410244" y="1850269"/>
            <a:ext cx="698104" cy="698208"/>
            <a:chOff x="2565073" y="2075876"/>
            <a:chExt cx="672482" cy="672518"/>
          </a:xfrm>
        </p:grpSpPr>
        <p:sp>
          <p:nvSpPr>
            <p:cNvPr id="5651" name="Google Shape;5651;p13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3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3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3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3"/>
          <p:cNvGrpSpPr/>
          <p:nvPr/>
        </p:nvGrpSpPr>
        <p:grpSpPr>
          <a:xfrm>
            <a:off x="5633655" y="3534869"/>
            <a:ext cx="438354" cy="637329"/>
            <a:chOff x="1697726" y="3244179"/>
            <a:chExt cx="788124" cy="1146069"/>
          </a:xfrm>
        </p:grpSpPr>
        <p:sp>
          <p:nvSpPr>
            <p:cNvPr id="5658" name="Google Shape;5658;p13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133"/>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133"/>
          <p:cNvGrpSpPr/>
          <p:nvPr/>
        </p:nvGrpSpPr>
        <p:grpSpPr>
          <a:xfrm>
            <a:off x="7634869" y="1863232"/>
            <a:ext cx="799565" cy="670282"/>
            <a:chOff x="7617850" y="2063282"/>
            <a:chExt cx="799565" cy="670282"/>
          </a:xfrm>
        </p:grpSpPr>
        <p:cxnSp>
          <p:nvCxnSpPr>
            <p:cNvPr id="5662" name="Google Shape;5662;p13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3" name="Google Shape;5663;p13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4" name="Google Shape;5664;p13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5" name="Google Shape;5665;p13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6" name="Google Shape;5666;p13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667" name="Google Shape;5667;p13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668" name="Google Shape;5668;p133"/>
            <p:cNvGrpSpPr/>
            <p:nvPr/>
          </p:nvGrpSpPr>
          <p:grpSpPr>
            <a:xfrm>
              <a:off x="7734309" y="2063282"/>
              <a:ext cx="570957" cy="620095"/>
              <a:chOff x="7734309" y="2063282"/>
              <a:chExt cx="570957" cy="620095"/>
            </a:xfrm>
          </p:grpSpPr>
          <p:grpSp>
            <p:nvGrpSpPr>
              <p:cNvPr id="5669" name="Google Shape;5669;p133"/>
              <p:cNvGrpSpPr/>
              <p:nvPr/>
            </p:nvGrpSpPr>
            <p:grpSpPr>
              <a:xfrm>
                <a:off x="8031573" y="2063282"/>
                <a:ext cx="273693" cy="620095"/>
                <a:chOff x="8031573" y="2063282"/>
                <a:chExt cx="273693" cy="620095"/>
              </a:xfrm>
            </p:grpSpPr>
            <p:sp>
              <p:nvSpPr>
                <p:cNvPr id="5670" name="Google Shape;5670;p13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3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3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3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33"/>
              <p:cNvGrpSpPr/>
              <p:nvPr/>
            </p:nvGrpSpPr>
            <p:grpSpPr>
              <a:xfrm flipH="1">
                <a:off x="7734309" y="2063282"/>
                <a:ext cx="273693" cy="620095"/>
                <a:chOff x="8031573" y="2063282"/>
                <a:chExt cx="273693" cy="620095"/>
              </a:xfrm>
            </p:grpSpPr>
            <p:sp>
              <p:nvSpPr>
                <p:cNvPr id="5675" name="Google Shape;5675;p13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3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3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3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79" name="Google Shape;5679;p133"/>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33"/>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133"/>
          <p:cNvGrpSpPr/>
          <p:nvPr/>
        </p:nvGrpSpPr>
        <p:grpSpPr>
          <a:xfrm>
            <a:off x="7821475" y="2716715"/>
            <a:ext cx="602567" cy="601884"/>
            <a:chOff x="1186975" y="238125"/>
            <a:chExt cx="5244275" cy="5238325"/>
          </a:xfrm>
        </p:grpSpPr>
        <p:sp>
          <p:nvSpPr>
            <p:cNvPr id="5682" name="Google Shape;5682;p13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3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3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3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133"/>
          <p:cNvGrpSpPr/>
          <p:nvPr/>
        </p:nvGrpSpPr>
        <p:grpSpPr>
          <a:xfrm>
            <a:off x="3264213" y="1856199"/>
            <a:ext cx="651848" cy="687338"/>
            <a:chOff x="3400515" y="2056248"/>
            <a:chExt cx="698134" cy="735987"/>
          </a:xfrm>
        </p:grpSpPr>
        <p:grpSp>
          <p:nvGrpSpPr>
            <p:cNvPr id="5687" name="Google Shape;5687;p133"/>
            <p:cNvGrpSpPr/>
            <p:nvPr/>
          </p:nvGrpSpPr>
          <p:grpSpPr>
            <a:xfrm>
              <a:off x="3400515" y="2283913"/>
              <a:ext cx="312919" cy="219900"/>
              <a:chOff x="3400515" y="2283913"/>
              <a:chExt cx="312919" cy="219900"/>
            </a:xfrm>
          </p:grpSpPr>
          <p:sp>
            <p:nvSpPr>
              <p:cNvPr id="5688" name="Google Shape;5688;p13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89" name="Google Shape;5689;p13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690" name="Google Shape;5690;p133"/>
            <p:cNvGrpSpPr/>
            <p:nvPr/>
          </p:nvGrpSpPr>
          <p:grpSpPr>
            <a:xfrm>
              <a:off x="3547823" y="2461089"/>
              <a:ext cx="219900" cy="331146"/>
              <a:chOff x="3547823" y="2461089"/>
              <a:chExt cx="219900" cy="331146"/>
            </a:xfrm>
          </p:grpSpPr>
          <p:sp>
            <p:nvSpPr>
              <p:cNvPr id="5691" name="Google Shape;5691;p13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2" name="Google Shape;5692;p13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693" name="Google Shape;5693;p133"/>
            <p:cNvGrpSpPr/>
            <p:nvPr/>
          </p:nvGrpSpPr>
          <p:grpSpPr>
            <a:xfrm>
              <a:off x="3734138" y="2461089"/>
              <a:ext cx="219900" cy="331146"/>
              <a:chOff x="3734138" y="2461089"/>
              <a:chExt cx="219900" cy="331146"/>
            </a:xfrm>
          </p:grpSpPr>
          <p:sp>
            <p:nvSpPr>
              <p:cNvPr id="5694" name="Google Shape;5694;p13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5" name="Google Shape;5695;p13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696" name="Google Shape;5696;p133"/>
            <p:cNvGrpSpPr/>
            <p:nvPr/>
          </p:nvGrpSpPr>
          <p:grpSpPr>
            <a:xfrm>
              <a:off x="3787560" y="2281742"/>
              <a:ext cx="311089" cy="219900"/>
              <a:chOff x="3787560" y="2281742"/>
              <a:chExt cx="311089" cy="219900"/>
            </a:xfrm>
          </p:grpSpPr>
          <p:sp>
            <p:nvSpPr>
              <p:cNvPr id="5697" name="Google Shape;5697;p13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8" name="Google Shape;5698;p13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699" name="Google Shape;5699;p133"/>
            <p:cNvGrpSpPr/>
            <p:nvPr/>
          </p:nvGrpSpPr>
          <p:grpSpPr>
            <a:xfrm>
              <a:off x="3637290" y="2056248"/>
              <a:ext cx="219900" cy="330736"/>
              <a:chOff x="3637290" y="2056248"/>
              <a:chExt cx="219900" cy="330736"/>
            </a:xfrm>
          </p:grpSpPr>
          <p:sp>
            <p:nvSpPr>
              <p:cNvPr id="5700" name="Google Shape;5700;p13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701" name="Google Shape;5701;p13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02" name="Google Shape;5702;p133"/>
          <p:cNvGrpSpPr/>
          <p:nvPr/>
        </p:nvGrpSpPr>
        <p:grpSpPr>
          <a:xfrm>
            <a:off x="2555919" y="2726205"/>
            <a:ext cx="1268144" cy="592394"/>
            <a:chOff x="238125" y="1188750"/>
            <a:chExt cx="7140450" cy="3335550"/>
          </a:xfrm>
        </p:grpSpPr>
        <p:sp>
          <p:nvSpPr>
            <p:cNvPr id="5703" name="Google Shape;5703;p13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3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3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3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3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133"/>
          <p:cNvGrpSpPr/>
          <p:nvPr/>
        </p:nvGrpSpPr>
        <p:grpSpPr>
          <a:xfrm>
            <a:off x="6663819" y="2728360"/>
            <a:ext cx="1053944" cy="590147"/>
            <a:chOff x="238125" y="1335475"/>
            <a:chExt cx="5418735" cy="3034175"/>
          </a:xfrm>
        </p:grpSpPr>
        <p:sp>
          <p:nvSpPr>
            <p:cNvPr id="5709" name="Google Shape;5709;p13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3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3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133"/>
          <p:cNvGrpSpPr/>
          <p:nvPr/>
        </p:nvGrpSpPr>
        <p:grpSpPr>
          <a:xfrm>
            <a:off x="4094628" y="3533259"/>
            <a:ext cx="1268207" cy="638939"/>
            <a:chOff x="3967651" y="3645904"/>
            <a:chExt cx="1479304" cy="745292"/>
          </a:xfrm>
        </p:grpSpPr>
        <p:grpSp>
          <p:nvGrpSpPr>
            <p:cNvPr id="5713" name="Google Shape;5713;p133"/>
            <p:cNvGrpSpPr/>
            <p:nvPr/>
          </p:nvGrpSpPr>
          <p:grpSpPr>
            <a:xfrm>
              <a:off x="3967651" y="4009026"/>
              <a:ext cx="1479304" cy="382170"/>
              <a:chOff x="3967651" y="4009026"/>
              <a:chExt cx="1479304" cy="382170"/>
            </a:xfrm>
          </p:grpSpPr>
          <p:grpSp>
            <p:nvGrpSpPr>
              <p:cNvPr id="5714" name="Google Shape;5714;p133"/>
              <p:cNvGrpSpPr/>
              <p:nvPr/>
            </p:nvGrpSpPr>
            <p:grpSpPr>
              <a:xfrm>
                <a:off x="4892216" y="4195630"/>
                <a:ext cx="554739" cy="195566"/>
                <a:chOff x="3604375" y="4892160"/>
                <a:chExt cx="1651500" cy="582215"/>
              </a:xfrm>
            </p:grpSpPr>
            <p:sp>
              <p:nvSpPr>
                <p:cNvPr id="5715" name="Google Shape;5715;p13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3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133"/>
              <p:cNvGrpSpPr/>
              <p:nvPr/>
            </p:nvGrpSpPr>
            <p:grpSpPr>
              <a:xfrm>
                <a:off x="3967651" y="4146303"/>
                <a:ext cx="579402" cy="244893"/>
                <a:chOff x="851875" y="4745310"/>
                <a:chExt cx="1724925" cy="729065"/>
              </a:xfrm>
            </p:grpSpPr>
            <p:sp>
              <p:nvSpPr>
                <p:cNvPr id="5718" name="Google Shape;5718;p13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3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133"/>
              <p:cNvGrpSpPr/>
              <p:nvPr/>
            </p:nvGrpSpPr>
            <p:grpSpPr>
              <a:xfrm>
                <a:off x="4460753" y="4009026"/>
                <a:ext cx="493110" cy="382170"/>
                <a:chOff x="2319875" y="4336625"/>
                <a:chExt cx="1468025" cy="1137750"/>
              </a:xfrm>
            </p:grpSpPr>
            <p:sp>
              <p:nvSpPr>
                <p:cNvPr id="5721" name="Google Shape;5721;p13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3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3" name="Google Shape;5723;p133"/>
            <p:cNvGrpSpPr/>
            <p:nvPr/>
          </p:nvGrpSpPr>
          <p:grpSpPr>
            <a:xfrm>
              <a:off x="4479443" y="3645904"/>
              <a:ext cx="455965" cy="388789"/>
              <a:chOff x="2957425" y="238100"/>
              <a:chExt cx="1910200" cy="1628775"/>
            </a:xfrm>
          </p:grpSpPr>
          <p:sp>
            <p:nvSpPr>
              <p:cNvPr id="5724" name="Google Shape;5724;p13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3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3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3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3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3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3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3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3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3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33"/>
          <p:cNvGrpSpPr/>
          <p:nvPr/>
        </p:nvGrpSpPr>
        <p:grpSpPr>
          <a:xfrm>
            <a:off x="2480742" y="3534460"/>
            <a:ext cx="1243128" cy="637739"/>
            <a:chOff x="2496310" y="3693351"/>
            <a:chExt cx="1342906" cy="688926"/>
          </a:xfrm>
        </p:grpSpPr>
        <p:grpSp>
          <p:nvGrpSpPr>
            <p:cNvPr id="5735" name="Google Shape;5735;p133"/>
            <p:cNvGrpSpPr/>
            <p:nvPr/>
          </p:nvGrpSpPr>
          <p:grpSpPr>
            <a:xfrm>
              <a:off x="2496310" y="3693351"/>
              <a:ext cx="1342906" cy="688875"/>
              <a:chOff x="2496310" y="3693351"/>
              <a:chExt cx="1342906" cy="688875"/>
            </a:xfrm>
          </p:grpSpPr>
          <p:sp>
            <p:nvSpPr>
              <p:cNvPr id="5736" name="Google Shape;5736;p13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3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3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3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3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3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2" name="Google Shape;5742;p133"/>
              <p:cNvCxnSpPr>
                <a:stCxn id="57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743" name="Google Shape;5743;p133"/>
              <p:cNvCxnSpPr>
                <a:stCxn id="57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744" name="Google Shape;5744;p133"/>
              <p:cNvCxnSpPr>
                <a:stCxn id="57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45" name="Google Shape;5745;p133"/>
              <p:cNvCxnSpPr>
                <a:stCxn id="57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46" name="Google Shape;5746;p133"/>
              <p:cNvCxnSpPr>
                <a:stCxn id="57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747" name="Google Shape;5747;p133"/>
            <p:cNvGrpSpPr/>
            <p:nvPr/>
          </p:nvGrpSpPr>
          <p:grpSpPr>
            <a:xfrm>
              <a:off x="2675275" y="3930557"/>
              <a:ext cx="1003306" cy="451719"/>
              <a:chOff x="2675275" y="4174282"/>
              <a:chExt cx="1003306" cy="451719"/>
            </a:xfrm>
          </p:grpSpPr>
          <p:sp>
            <p:nvSpPr>
              <p:cNvPr id="5748" name="Google Shape;5748;p13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3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3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1" name="Google Shape;5751;p133"/>
          <p:cNvGrpSpPr/>
          <p:nvPr/>
        </p:nvGrpSpPr>
        <p:grpSpPr>
          <a:xfrm>
            <a:off x="1654412" y="971306"/>
            <a:ext cx="574511" cy="874709"/>
            <a:chOff x="1715404" y="1112080"/>
            <a:chExt cx="642270" cy="977984"/>
          </a:xfrm>
        </p:grpSpPr>
        <p:grpSp>
          <p:nvGrpSpPr>
            <p:cNvPr id="5752" name="Google Shape;5752;p133"/>
            <p:cNvGrpSpPr/>
            <p:nvPr/>
          </p:nvGrpSpPr>
          <p:grpSpPr>
            <a:xfrm>
              <a:off x="1715404" y="1112080"/>
              <a:ext cx="642270" cy="977984"/>
              <a:chOff x="1715404" y="1112080"/>
              <a:chExt cx="642270" cy="977984"/>
            </a:xfrm>
          </p:grpSpPr>
          <p:sp>
            <p:nvSpPr>
              <p:cNvPr id="5753" name="Google Shape;5753;p13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3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33"/>
            <p:cNvGrpSpPr/>
            <p:nvPr/>
          </p:nvGrpSpPr>
          <p:grpSpPr>
            <a:xfrm>
              <a:off x="1768927" y="1165603"/>
              <a:ext cx="535225" cy="851367"/>
              <a:chOff x="1768927" y="1165603"/>
              <a:chExt cx="535225" cy="851367"/>
            </a:xfrm>
          </p:grpSpPr>
          <p:sp>
            <p:nvSpPr>
              <p:cNvPr id="5756" name="Google Shape;5756;p13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3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33"/>
            <p:cNvGrpSpPr/>
            <p:nvPr/>
          </p:nvGrpSpPr>
          <p:grpSpPr>
            <a:xfrm>
              <a:off x="1822449" y="1219125"/>
              <a:ext cx="428180" cy="718859"/>
              <a:chOff x="1822449" y="1219125"/>
              <a:chExt cx="428180" cy="718859"/>
            </a:xfrm>
          </p:grpSpPr>
          <p:sp>
            <p:nvSpPr>
              <p:cNvPr id="5759" name="Google Shape;5759;p13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3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33"/>
            <p:cNvGrpSpPr/>
            <p:nvPr/>
          </p:nvGrpSpPr>
          <p:grpSpPr>
            <a:xfrm>
              <a:off x="1875972" y="1272648"/>
              <a:ext cx="321135" cy="586939"/>
              <a:chOff x="1875972" y="1272648"/>
              <a:chExt cx="321135" cy="586939"/>
            </a:xfrm>
          </p:grpSpPr>
          <p:sp>
            <p:nvSpPr>
              <p:cNvPr id="5762" name="Google Shape;5762;p13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3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4" name="Google Shape;5764;p133"/>
          <p:cNvGrpSpPr/>
          <p:nvPr/>
        </p:nvGrpSpPr>
        <p:grpSpPr>
          <a:xfrm>
            <a:off x="7761573" y="3528028"/>
            <a:ext cx="293855" cy="644170"/>
            <a:chOff x="241025" y="3151575"/>
            <a:chExt cx="293855" cy="644170"/>
          </a:xfrm>
        </p:grpSpPr>
        <p:sp>
          <p:nvSpPr>
            <p:cNvPr id="5765" name="Google Shape;5765;p13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3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133"/>
          <p:cNvGrpSpPr/>
          <p:nvPr/>
        </p:nvGrpSpPr>
        <p:grpSpPr>
          <a:xfrm>
            <a:off x="709557" y="2728028"/>
            <a:ext cx="1779649" cy="591620"/>
            <a:chOff x="246070" y="1983375"/>
            <a:chExt cx="1855347" cy="616849"/>
          </a:xfrm>
        </p:grpSpPr>
        <p:sp>
          <p:nvSpPr>
            <p:cNvPr id="5768" name="Google Shape;5768;p13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3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3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3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3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3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3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3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3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133"/>
          <p:cNvGrpSpPr/>
          <p:nvPr/>
        </p:nvGrpSpPr>
        <p:grpSpPr>
          <a:xfrm>
            <a:off x="2320424" y="971306"/>
            <a:ext cx="711055" cy="745993"/>
            <a:chOff x="2496269" y="1171698"/>
            <a:chExt cx="761953" cy="799392"/>
          </a:xfrm>
        </p:grpSpPr>
        <p:grpSp>
          <p:nvGrpSpPr>
            <p:cNvPr id="5778" name="Google Shape;5778;p133"/>
            <p:cNvGrpSpPr/>
            <p:nvPr/>
          </p:nvGrpSpPr>
          <p:grpSpPr>
            <a:xfrm>
              <a:off x="2496269" y="1171698"/>
              <a:ext cx="761953" cy="723022"/>
              <a:chOff x="2496269" y="1171698"/>
              <a:chExt cx="761953" cy="723022"/>
            </a:xfrm>
          </p:grpSpPr>
          <p:sp>
            <p:nvSpPr>
              <p:cNvPr id="5779" name="Google Shape;5779;p13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3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133"/>
              <p:cNvGrpSpPr/>
              <p:nvPr/>
            </p:nvGrpSpPr>
            <p:grpSpPr>
              <a:xfrm>
                <a:off x="2496269" y="1171698"/>
                <a:ext cx="761953" cy="723022"/>
                <a:chOff x="2496269" y="1120652"/>
                <a:chExt cx="761953" cy="723022"/>
              </a:xfrm>
            </p:grpSpPr>
            <p:grpSp>
              <p:nvGrpSpPr>
                <p:cNvPr id="5782" name="Google Shape;5782;p133"/>
                <p:cNvGrpSpPr/>
                <p:nvPr/>
              </p:nvGrpSpPr>
              <p:grpSpPr>
                <a:xfrm>
                  <a:off x="2496269" y="1120652"/>
                  <a:ext cx="761953" cy="723022"/>
                  <a:chOff x="2496269" y="1120652"/>
                  <a:chExt cx="761953" cy="723022"/>
                </a:xfrm>
              </p:grpSpPr>
              <p:grpSp>
                <p:nvGrpSpPr>
                  <p:cNvPr id="5783" name="Google Shape;5783;p133"/>
                  <p:cNvGrpSpPr/>
                  <p:nvPr/>
                </p:nvGrpSpPr>
                <p:grpSpPr>
                  <a:xfrm>
                    <a:off x="2496269" y="1304589"/>
                    <a:ext cx="407089" cy="305057"/>
                    <a:chOff x="2496269" y="1304589"/>
                    <a:chExt cx="407089" cy="305057"/>
                  </a:xfrm>
                </p:grpSpPr>
                <p:sp>
                  <p:nvSpPr>
                    <p:cNvPr id="5784" name="Google Shape;5784;p13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3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133"/>
                  <p:cNvGrpSpPr/>
                  <p:nvPr/>
                </p:nvGrpSpPr>
                <p:grpSpPr>
                  <a:xfrm>
                    <a:off x="2586468" y="1493376"/>
                    <a:ext cx="358850" cy="349656"/>
                    <a:chOff x="2586468" y="1493376"/>
                    <a:chExt cx="358850" cy="349656"/>
                  </a:xfrm>
                </p:grpSpPr>
                <p:sp>
                  <p:nvSpPr>
                    <p:cNvPr id="5787" name="Google Shape;5787;p13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3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133"/>
                  <p:cNvGrpSpPr/>
                  <p:nvPr/>
                </p:nvGrpSpPr>
                <p:grpSpPr>
                  <a:xfrm>
                    <a:off x="2807939" y="1494024"/>
                    <a:ext cx="358857" cy="349650"/>
                    <a:chOff x="2807939" y="1494024"/>
                    <a:chExt cx="358857" cy="349650"/>
                  </a:xfrm>
                </p:grpSpPr>
                <p:sp>
                  <p:nvSpPr>
                    <p:cNvPr id="5790" name="Google Shape;5790;p13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3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133"/>
                  <p:cNvGrpSpPr/>
                  <p:nvPr/>
                </p:nvGrpSpPr>
                <p:grpSpPr>
                  <a:xfrm>
                    <a:off x="2851133" y="1305635"/>
                    <a:ext cx="407089" cy="305057"/>
                    <a:chOff x="2851133" y="1305635"/>
                    <a:chExt cx="407089" cy="305057"/>
                  </a:xfrm>
                </p:grpSpPr>
                <p:sp>
                  <p:nvSpPr>
                    <p:cNvPr id="5793" name="Google Shape;5793;p13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3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133"/>
                  <p:cNvGrpSpPr/>
                  <p:nvPr/>
                </p:nvGrpSpPr>
                <p:grpSpPr>
                  <a:xfrm>
                    <a:off x="2727495" y="1120652"/>
                    <a:ext cx="300271" cy="396358"/>
                    <a:chOff x="2727495" y="1120652"/>
                    <a:chExt cx="300271" cy="396358"/>
                  </a:xfrm>
                </p:grpSpPr>
                <p:sp>
                  <p:nvSpPr>
                    <p:cNvPr id="5796" name="Google Shape;5796;p13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3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8" name="Google Shape;5798;p133"/>
                <p:cNvGrpSpPr/>
                <p:nvPr/>
              </p:nvGrpSpPr>
              <p:grpSpPr>
                <a:xfrm>
                  <a:off x="2722305" y="1350460"/>
                  <a:ext cx="308357" cy="308344"/>
                  <a:chOff x="2722305" y="1350460"/>
                  <a:chExt cx="308357" cy="308344"/>
                </a:xfrm>
              </p:grpSpPr>
              <p:sp>
                <p:nvSpPr>
                  <p:cNvPr id="5799" name="Google Shape;5799;p13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33"/>
                  <p:cNvGrpSpPr/>
                  <p:nvPr/>
                </p:nvGrpSpPr>
                <p:grpSpPr>
                  <a:xfrm>
                    <a:off x="2725064" y="1364529"/>
                    <a:ext cx="297954" cy="280182"/>
                    <a:chOff x="2725064" y="1364529"/>
                    <a:chExt cx="297954" cy="280182"/>
                  </a:xfrm>
                </p:grpSpPr>
                <p:sp>
                  <p:nvSpPr>
                    <p:cNvPr id="5801" name="Google Shape;5801;p13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3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3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3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3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806" name="Google Shape;5806;p13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3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3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3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3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133"/>
          <p:cNvGrpSpPr/>
          <p:nvPr/>
        </p:nvGrpSpPr>
        <p:grpSpPr>
          <a:xfrm>
            <a:off x="3909124" y="2727412"/>
            <a:ext cx="1569144" cy="591015"/>
            <a:chOff x="3820100" y="3023049"/>
            <a:chExt cx="1303926" cy="491162"/>
          </a:xfrm>
        </p:grpSpPr>
        <p:grpSp>
          <p:nvGrpSpPr>
            <p:cNvPr id="5812" name="Google Shape;5812;p133"/>
            <p:cNvGrpSpPr/>
            <p:nvPr/>
          </p:nvGrpSpPr>
          <p:grpSpPr>
            <a:xfrm>
              <a:off x="3820100" y="3023072"/>
              <a:ext cx="1303926" cy="491139"/>
              <a:chOff x="3820100" y="3023072"/>
              <a:chExt cx="1303926" cy="491139"/>
            </a:xfrm>
          </p:grpSpPr>
          <p:sp>
            <p:nvSpPr>
              <p:cNvPr id="5813" name="Google Shape;5813;p13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3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133"/>
            <p:cNvGrpSpPr/>
            <p:nvPr/>
          </p:nvGrpSpPr>
          <p:grpSpPr>
            <a:xfrm>
              <a:off x="4132439" y="3023645"/>
              <a:ext cx="393633" cy="177096"/>
              <a:chOff x="4132439" y="3023645"/>
              <a:chExt cx="393633" cy="177096"/>
            </a:xfrm>
          </p:grpSpPr>
          <p:sp>
            <p:nvSpPr>
              <p:cNvPr id="5816" name="Google Shape;5816;p13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3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133"/>
            <p:cNvGrpSpPr/>
            <p:nvPr/>
          </p:nvGrpSpPr>
          <p:grpSpPr>
            <a:xfrm>
              <a:off x="3921811" y="3023049"/>
              <a:ext cx="1002397" cy="388943"/>
              <a:chOff x="3921811" y="3023049"/>
              <a:chExt cx="1002397" cy="388943"/>
            </a:xfrm>
          </p:grpSpPr>
          <p:sp>
            <p:nvSpPr>
              <p:cNvPr id="5819" name="Google Shape;5819;p13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3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133"/>
            <p:cNvGrpSpPr/>
            <p:nvPr/>
          </p:nvGrpSpPr>
          <p:grpSpPr>
            <a:xfrm>
              <a:off x="4023645" y="3023049"/>
              <a:ext cx="683032" cy="286722"/>
              <a:chOff x="4023645" y="3023049"/>
              <a:chExt cx="683032" cy="286722"/>
            </a:xfrm>
          </p:grpSpPr>
          <p:sp>
            <p:nvSpPr>
              <p:cNvPr id="5822" name="Google Shape;5822;p13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3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4" name="Google Shape;5824;p133"/>
          <p:cNvGrpSpPr/>
          <p:nvPr/>
        </p:nvGrpSpPr>
        <p:grpSpPr>
          <a:xfrm>
            <a:off x="1541246" y="1854257"/>
            <a:ext cx="713522" cy="688025"/>
            <a:chOff x="1706078" y="2092648"/>
            <a:chExt cx="660913" cy="637296"/>
          </a:xfrm>
        </p:grpSpPr>
        <p:sp>
          <p:nvSpPr>
            <p:cNvPr id="5825" name="Google Shape;5825;p13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6" name="Google Shape;5826;p133"/>
            <p:cNvGrpSpPr/>
            <p:nvPr/>
          </p:nvGrpSpPr>
          <p:grpSpPr>
            <a:xfrm>
              <a:off x="1706078" y="2092648"/>
              <a:ext cx="660913" cy="575241"/>
              <a:chOff x="1706078" y="2092648"/>
              <a:chExt cx="660913" cy="575241"/>
            </a:xfrm>
          </p:grpSpPr>
          <p:sp>
            <p:nvSpPr>
              <p:cNvPr id="5827" name="Google Shape;5827;p13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3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3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0" name="Google Shape;5830;p133"/>
          <p:cNvGrpSpPr/>
          <p:nvPr/>
        </p:nvGrpSpPr>
        <p:grpSpPr>
          <a:xfrm>
            <a:off x="6303104" y="971806"/>
            <a:ext cx="1317459" cy="684168"/>
            <a:chOff x="238125" y="999450"/>
            <a:chExt cx="7140700" cy="3708225"/>
          </a:xfrm>
        </p:grpSpPr>
        <p:sp>
          <p:nvSpPr>
            <p:cNvPr id="5831" name="Google Shape;5831;p13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3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3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3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3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3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3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3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3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grpSp>
        <p:nvGrpSpPr>
          <p:cNvPr id="5844" name="Google Shape;5844;p134"/>
          <p:cNvGrpSpPr/>
          <p:nvPr/>
        </p:nvGrpSpPr>
        <p:grpSpPr>
          <a:xfrm>
            <a:off x="717025" y="967615"/>
            <a:ext cx="1636117" cy="1526144"/>
            <a:chOff x="729238" y="1179665"/>
            <a:chExt cx="1636117" cy="1526144"/>
          </a:xfrm>
        </p:grpSpPr>
        <p:grpSp>
          <p:nvGrpSpPr>
            <p:cNvPr id="5845" name="Google Shape;5845;p134"/>
            <p:cNvGrpSpPr/>
            <p:nvPr/>
          </p:nvGrpSpPr>
          <p:grpSpPr>
            <a:xfrm>
              <a:off x="729238" y="1179665"/>
              <a:ext cx="80700" cy="1526144"/>
              <a:chOff x="729238" y="1179665"/>
              <a:chExt cx="80700" cy="1526144"/>
            </a:xfrm>
          </p:grpSpPr>
          <p:sp>
            <p:nvSpPr>
              <p:cNvPr id="5846" name="Google Shape;5846;p13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3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3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3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3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3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3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3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3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3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134"/>
            <p:cNvGrpSpPr/>
            <p:nvPr/>
          </p:nvGrpSpPr>
          <p:grpSpPr>
            <a:xfrm>
              <a:off x="903098" y="1179665"/>
              <a:ext cx="80700" cy="1526144"/>
              <a:chOff x="903098" y="1179665"/>
              <a:chExt cx="80700" cy="1526144"/>
            </a:xfrm>
          </p:grpSpPr>
          <p:sp>
            <p:nvSpPr>
              <p:cNvPr id="5857" name="Google Shape;5857;p13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3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3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3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3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3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3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3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3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3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134"/>
            <p:cNvGrpSpPr/>
            <p:nvPr/>
          </p:nvGrpSpPr>
          <p:grpSpPr>
            <a:xfrm>
              <a:off x="1076958" y="1179665"/>
              <a:ext cx="80700" cy="1526144"/>
              <a:chOff x="1076958" y="1179665"/>
              <a:chExt cx="80700" cy="1526144"/>
            </a:xfrm>
          </p:grpSpPr>
          <p:sp>
            <p:nvSpPr>
              <p:cNvPr id="5868" name="Google Shape;5868;p13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3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3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3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3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3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3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3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3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3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34"/>
            <p:cNvGrpSpPr/>
            <p:nvPr/>
          </p:nvGrpSpPr>
          <p:grpSpPr>
            <a:xfrm>
              <a:off x="1247707" y="1179665"/>
              <a:ext cx="80700" cy="1526144"/>
              <a:chOff x="1247707" y="1179665"/>
              <a:chExt cx="80700" cy="1526144"/>
            </a:xfrm>
          </p:grpSpPr>
          <p:sp>
            <p:nvSpPr>
              <p:cNvPr id="5879" name="Google Shape;5879;p13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3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3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3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3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3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3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3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3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3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134"/>
            <p:cNvGrpSpPr/>
            <p:nvPr/>
          </p:nvGrpSpPr>
          <p:grpSpPr>
            <a:xfrm>
              <a:off x="1421567" y="1179665"/>
              <a:ext cx="80700" cy="1526144"/>
              <a:chOff x="1421567" y="1179665"/>
              <a:chExt cx="80700" cy="1526144"/>
            </a:xfrm>
          </p:grpSpPr>
          <p:sp>
            <p:nvSpPr>
              <p:cNvPr id="5890" name="Google Shape;5890;p13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3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3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3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3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3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3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3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3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3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134"/>
            <p:cNvGrpSpPr/>
            <p:nvPr/>
          </p:nvGrpSpPr>
          <p:grpSpPr>
            <a:xfrm>
              <a:off x="1592327" y="1179665"/>
              <a:ext cx="80700" cy="1526144"/>
              <a:chOff x="1592327" y="1179665"/>
              <a:chExt cx="80700" cy="1526144"/>
            </a:xfrm>
          </p:grpSpPr>
          <p:sp>
            <p:nvSpPr>
              <p:cNvPr id="5901" name="Google Shape;5901;p13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3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3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3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3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3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3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3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3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3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34"/>
            <p:cNvGrpSpPr/>
            <p:nvPr/>
          </p:nvGrpSpPr>
          <p:grpSpPr>
            <a:xfrm>
              <a:off x="1766187" y="1179665"/>
              <a:ext cx="80700" cy="1526144"/>
              <a:chOff x="1766187" y="1179665"/>
              <a:chExt cx="80700" cy="1526144"/>
            </a:xfrm>
          </p:grpSpPr>
          <p:sp>
            <p:nvSpPr>
              <p:cNvPr id="5912" name="Google Shape;5912;p13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3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3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3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3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3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3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3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3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3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134"/>
            <p:cNvGrpSpPr/>
            <p:nvPr/>
          </p:nvGrpSpPr>
          <p:grpSpPr>
            <a:xfrm>
              <a:off x="1936935" y="1179665"/>
              <a:ext cx="80700" cy="1526144"/>
              <a:chOff x="1936935" y="1179665"/>
              <a:chExt cx="80700" cy="1526144"/>
            </a:xfrm>
          </p:grpSpPr>
          <p:sp>
            <p:nvSpPr>
              <p:cNvPr id="5923" name="Google Shape;5923;p13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3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3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3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3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3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3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3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3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3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34"/>
            <p:cNvGrpSpPr/>
            <p:nvPr/>
          </p:nvGrpSpPr>
          <p:grpSpPr>
            <a:xfrm>
              <a:off x="2110795" y="1179665"/>
              <a:ext cx="80700" cy="1526144"/>
              <a:chOff x="2110795" y="1179665"/>
              <a:chExt cx="80700" cy="1526144"/>
            </a:xfrm>
          </p:grpSpPr>
          <p:sp>
            <p:nvSpPr>
              <p:cNvPr id="5934" name="Google Shape;5934;p13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3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3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3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3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3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3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3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3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3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134"/>
            <p:cNvGrpSpPr/>
            <p:nvPr/>
          </p:nvGrpSpPr>
          <p:grpSpPr>
            <a:xfrm>
              <a:off x="2284655" y="1179665"/>
              <a:ext cx="80700" cy="1526144"/>
              <a:chOff x="2284655" y="1179665"/>
              <a:chExt cx="80700" cy="1526144"/>
            </a:xfrm>
          </p:grpSpPr>
          <p:sp>
            <p:nvSpPr>
              <p:cNvPr id="5945" name="Google Shape;5945;p13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3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3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3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3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3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3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3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3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3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5" name="Google Shape;5955;p134"/>
          <p:cNvGrpSpPr/>
          <p:nvPr/>
        </p:nvGrpSpPr>
        <p:grpSpPr>
          <a:xfrm>
            <a:off x="2611692" y="986753"/>
            <a:ext cx="1364248" cy="1102133"/>
            <a:chOff x="2623904" y="1198803"/>
            <a:chExt cx="1364248" cy="1102133"/>
          </a:xfrm>
        </p:grpSpPr>
        <p:grpSp>
          <p:nvGrpSpPr>
            <p:cNvPr id="5956" name="Google Shape;5956;p134"/>
            <p:cNvGrpSpPr/>
            <p:nvPr/>
          </p:nvGrpSpPr>
          <p:grpSpPr>
            <a:xfrm>
              <a:off x="2623907" y="1198803"/>
              <a:ext cx="1364245" cy="273000"/>
              <a:chOff x="2623907" y="1198803"/>
              <a:chExt cx="1364245" cy="273000"/>
            </a:xfrm>
          </p:grpSpPr>
          <p:sp>
            <p:nvSpPr>
              <p:cNvPr id="5957" name="Google Shape;5957;p13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3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3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3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3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134"/>
            <p:cNvGrpSpPr/>
            <p:nvPr/>
          </p:nvGrpSpPr>
          <p:grpSpPr>
            <a:xfrm>
              <a:off x="2623904" y="1476964"/>
              <a:ext cx="1364245" cy="273000"/>
              <a:chOff x="2623904" y="1476964"/>
              <a:chExt cx="1364245" cy="273000"/>
            </a:xfrm>
          </p:grpSpPr>
          <p:sp>
            <p:nvSpPr>
              <p:cNvPr id="5963" name="Google Shape;5963;p13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3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3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3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3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134"/>
            <p:cNvGrpSpPr/>
            <p:nvPr/>
          </p:nvGrpSpPr>
          <p:grpSpPr>
            <a:xfrm>
              <a:off x="2623907" y="1749775"/>
              <a:ext cx="1364245" cy="273000"/>
              <a:chOff x="2623907" y="1749775"/>
              <a:chExt cx="1364245" cy="273000"/>
            </a:xfrm>
          </p:grpSpPr>
          <p:sp>
            <p:nvSpPr>
              <p:cNvPr id="5969" name="Google Shape;5969;p13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3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3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3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3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134"/>
            <p:cNvGrpSpPr/>
            <p:nvPr/>
          </p:nvGrpSpPr>
          <p:grpSpPr>
            <a:xfrm>
              <a:off x="2623904" y="2027936"/>
              <a:ext cx="1364245" cy="273000"/>
              <a:chOff x="2623904" y="2027936"/>
              <a:chExt cx="1364245" cy="273000"/>
            </a:xfrm>
          </p:grpSpPr>
          <p:sp>
            <p:nvSpPr>
              <p:cNvPr id="5975" name="Google Shape;5975;p13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3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3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3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3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0" name="Google Shape;5980;p134"/>
          <p:cNvGrpSpPr/>
          <p:nvPr/>
        </p:nvGrpSpPr>
        <p:grpSpPr>
          <a:xfrm>
            <a:off x="2601153" y="2445826"/>
            <a:ext cx="1387541" cy="159124"/>
            <a:chOff x="3200660" y="2180272"/>
            <a:chExt cx="2563824" cy="378237"/>
          </a:xfrm>
        </p:grpSpPr>
        <p:sp>
          <p:nvSpPr>
            <p:cNvPr id="5981" name="Google Shape;5981;p13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3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3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3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3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3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3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3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3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3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3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3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3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3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3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3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3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3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134"/>
          <p:cNvGrpSpPr/>
          <p:nvPr/>
        </p:nvGrpSpPr>
        <p:grpSpPr>
          <a:xfrm>
            <a:off x="2597677" y="2723590"/>
            <a:ext cx="1390502" cy="159625"/>
            <a:chOff x="3530150" y="2790075"/>
            <a:chExt cx="1962600" cy="225300"/>
          </a:xfrm>
        </p:grpSpPr>
        <p:sp>
          <p:nvSpPr>
            <p:cNvPr id="6000" name="Google Shape;6000;p13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3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34"/>
          <p:cNvGrpSpPr/>
          <p:nvPr/>
        </p:nvGrpSpPr>
        <p:grpSpPr>
          <a:xfrm>
            <a:off x="2597735" y="3001855"/>
            <a:ext cx="1411629" cy="154175"/>
            <a:chOff x="3558802" y="4011244"/>
            <a:chExt cx="1866000" cy="111600"/>
          </a:xfrm>
        </p:grpSpPr>
        <p:sp>
          <p:nvSpPr>
            <p:cNvPr id="6003" name="Google Shape;6003;p13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3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134"/>
          <p:cNvGrpSpPr/>
          <p:nvPr/>
        </p:nvGrpSpPr>
        <p:grpSpPr>
          <a:xfrm>
            <a:off x="2598023" y="2207425"/>
            <a:ext cx="1383503" cy="119761"/>
            <a:chOff x="3465975" y="2270258"/>
            <a:chExt cx="1986364" cy="171947"/>
          </a:xfrm>
        </p:grpSpPr>
        <p:sp>
          <p:nvSpPr>
            <p:cNvPr id="6006" name="Google Shape;6006;p13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3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3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3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3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3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3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3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34"/>
          <p:cNvGrpSpPr/>
          <p:nvPr/>
        </p:nvGrpSpPr>
        <p:grpSpPr>
          <a:xfrm>
            <a:off x="2609030" y="3571198"/>
            <a:ext cx="1369531" cy="195460"/>
            <a:chOff x="723300" y="4253549"/>
            <a:chExt cx="2276482" cy="324900"/>
          </a:xfrm>
        </p:grpSpPr>
        <p:sp>
          <p:nvSpPr>
            <p:cNvPr id="6015" name="Google Shape;6015;p13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3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3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3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3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34"/>
          <p:cNvGrpSpPr/>
          <p:nvPr/>
        </p:nvGrpSpPr>
        <p:grpSpPr>
          <a:xfrm>
            <a:off x="2598591" y="3272439"/>
            <a:ext cx="1389066" cy="180119"/>
            <a:chOff x="705948" y="3788465"/>
            <a:chExt cx="2308953" cy="299400"/>
          </a:xfrm>
        </p:grpSpPr>
        <p:sp>
          <p:nvSpPr>
            <p:cNvPr id="6021" name="Google Shape;6021;p13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3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3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3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3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134"/>
          <p:cNvGrpSpPr/>
          <p:nvPr/>
        </p:nvGrpSpPr>
        <p:grpSpPr>
          <a:xfrm>
            <a:off x="4195581" y="1876393"/>
            <a:ext cx="1433821" cy="191501"/>
            <a:chOff x="4273350" y="2088443"/>
            <a:chExt cx="1433821" cy="191501"/>
          </a:xfrm>
        </p:grpSpPr>
        <p:grpSp>
          <p:nvGrpSpPr>
            <p:cNvPr id="6027" name="Google Shape;6027;p134"/>
            <p:cNvGrpSpPr/>
            <p:nvPr/>
          </p:nvGrpSpPr>
          <p:grpSpPr>
            <a:xfrm>
              <a:off x="4273350" y="2088443"/>
              <a:ext cx="1433821" cy="0"/>
              <a:chOff x="5224975" y="2962250"/>
              <a:chExt cx="1544400" cy="0"/>
            </a:xfrm>
          </p:grpSpPr>
          <p:cxnSp>
            <p:nvCxnSpPr>
              <p:cNvPr id="6028" name="Google Shape;6028;p1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29" name="Google Shape;6029;p13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030" name="Google Shape;6030;p134"/>
            <p:cNvGrpSpPr/>
            <p:nvPr/>
          </p:nvGrpSpPr>
          <p:grpSpPr>
            <a:xfrm>
              <a:off x="4273350" y="2279944"/>
              <a:ext cx="1433821" cy="0"/>
              <a:chOff x="5224975" y="2962250"/>
              <a:chExt cx="1544400" cy="0"/>
            </a:xfrm>
          </p:grpSpPr>
          <p:cxnSp>
            <p:nvCxnSpPr>
              <p:cNvPr id="6031" name="Google Shape;6031;p1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32" name="Google Shape;6032;p13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033" name="Google Shape;6033;p134"/>
          <p:cNvGrpSpPr/>
          <p:nvPr/>
        </p:nvGrpSpPr>
        <p:grpSpPr>
          <a:xfrm>
            <a:off x="2646528" y="3885297"/>
            <a:ext cx="1304609" cy="294074"/>
            <a:chOff x="2658741" y="4097347"/>
            <a:chExt cx="1304609" cy="294074"/>
          </a:xfrm>
        </p:grpSpPr>
        <p:grpSp>
          <p:nvGrpSpPr>
            <p:cNvPr id="6034" name="Google Shape;6034;p134"/>
            <p:cNvGrpSpPr/>
            <p:nvPr/>
          </p:nvGrpSpPr>
          <p:grpSpPr>
            <a:xfrm>
              <a:off x="2658741" y="4097347"/>
              <a:ext cx="118572" cy="294074"/>
              <a:chOff x="3343310" y="4475555"/>
              <a:chExt cx="127717" cy="316753"/>
            </a:xfrm>
          </p:grpSpPr>
          <p:sp>
            <p:nvSpPr>
              <p:cNvPr id="6035" name="Google Shape;6035;p1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134"/>
            <p:cNvGrpSpPr/>
            <p:nvPr/>
          </p:nvGrpSpPr>
          <p:grpSpPr>
            <a:xfrm>
              <a:off x="3815519" y="4098388"/>
              <a:ext cx="147831" cy="291991"/>
              <a:chOff x="3527539" y="4476677"/>
              <a:chExt cx="159232" cy="314510"/>
            </a:xfrm>
          </p:grpSpPr>
          <p:sp>
            <p:nvSpPr>
              <p:cNvPr id="6038" name="Google Shape;6038;p1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34"/>
            <p:cNvGrpSpPr/>
            <p:nvPr/>
          </p:nvGrpSpPr>
          <p:grpSpPr>
            <a:xfrm>
              <a:off x="3511696" y="4098388"/>
              <a:ext cx="147831" cy="291991"/>
              <a:chOff x="3527539" y="4476677"/>
              <a:chExt cx="159232" cy="314510"/>
            </a:xfrm>
          </p:grpSpPr>
          <p:sp>
            <p:nvSpPr>
              <p:cNvPr id="6041" name="Google Shape;6041;p1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34"/>
            <p:cNvGrpSpPr/>
            <p:nvPr/>
          </p:nvGrpSpPr>
          <p:grpSpPr>
            <a:xfrm>
              <a:off x="3207874" y="4098388"/>
              <a:ext cx="147831" cy="291991"/>
              <a:chOff x="3527539" y="4476677"/>
              <a:chExt cx="159232" cy="314510"/>
            </a:xfrm>
          </p:grpSpPr>
          <p:sp>
            <p:nvSpPr>
              <p:cNvPr id="6044" name="Google Shape;6044;p1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34"/>
            <p:cNvGrpSpPr/>
            <p:nvPr/>
          </p:nvGrpSpPr>
          <p:grpSpPr>
            <a:xfrm>
              <a:off x="2933305" y="4097347"/>
              <a:ext cx="118572" cy="294074"/>
              <a:chOff x="3343310" y="4475555"/>
              <a:chExt cx="127717" cy="316753"/>
            </a:xfrm>
          </p:grpSpPr>
          <p:sp>
            <p:nvSpPr>
              <p:cNvPr id="6047" name="Google Shape;6047;p1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34"/>
          <p:cNvGrpSpPr/>
          <p:nvPr/>
        </p:nvGrpSpPr>
        <p:grpSpPr>
          <a:xfrm>
            <a:off x="4197136" y="963991"/>
            <a:ext cx="1430711" cy="751237"/>
            <a:chOff x="5159450" y="1919950"/>
            <a:chExt cx="1541050" cy="862500"/>
          </a:xfrm>
        </p:grpSpPr>
        <p:sp>
          <p:nvSpPr>
            <p:cNvPr id="6050" name="Google Shape;6050;p13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051" name="Google Shape;6051;p134"/>
            <p:cNvGrpSpPr/>
            <p:nvPr/>
          </p:nvGrpSpPr>
          <p:grpSpPr>
            <a:xfrm>
              <a:off x="5159450" y="1919950"/>
              <a:ext cx="1541050" cy="862500"/>
              <a:chOff x="5159450" y="1919950"/>
              <a:chExt cx="1541050" cy="862500"/>
            </a:xfrm>
          </p:grpSpPr>
          <p:cxnSp>
            <p:nvCxnSpPr>
              <p:cNvPr id="6052" name="Google Shape;6052;p13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053" name="Google Shape;6053;p13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054" name="Google Shape;6054;p134"/>
          <p:cNvGrpSpPr/>
          <p:nvPr/>
        </p:nvGrpSpPr>
        <p:grpSpPr>
          <a:xfrm>
            <a:off x="4245274" y="2227761"/>
            <a:ext cx="1334436" cy="967914"/>
            <a:chOff x="4294923" y="2439811"/>
            <a:chExt cx="1334436" cy="967914"/>
          </a:xfrm>
        </p:grpSpPr>
        <p:grpSp>
          <p:nvGrpSpPr>
            <p:cNvPr id="6055" name="Google Shape;6055;p134"/>
            <p:cNvGrpSpPr/>
            <p:nvPr/>
          </p:nvGrpSpPr>
          <p:grpSpPr>
            <a:xfrm>
              <a:off x="4960455" y="2469658"/>
              <a:ext cx="668904" cy="885524"/>
              <a:chOff x="4960455" y="2469658"/>
              <a:chExt cx="668904" cy="885524"/>
            </a:xfrm>
          </p:grpSpPr>
          <p:sp>
            <p:nvSpPr>
              <p:cNvPr id="6056" name="Google Shape;6056;p13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3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3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3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3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3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134"/>
            <p:cNvGrpSpPr/>
            <p:nvPr/>
          </p:nvGrpSpPr>
          <p:grpSpPr>
            <a:xfrm>
              <a:off x="4294923" y="2469658"/>
              <a:ext cx="668951" cy="885524"/>
              <a:chOff x="4294923" y="2469658"/>
              <a:chExt cx="668951" cy="885524"/>
            </a:xfrm>
          </p:grpSpPr>
          <p:sp>
            <p:nvSpPr>
              <p:cNvPr id="6063" name="Google Shape;6063;p13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3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3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3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3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3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9" name="Google Shape;6069;p13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134"/>
          <p:cNvGrpSpPr/>
          <p:nvPr/>
        </p:nvGrpSpPr>
        <p:grpSpPr>
          <a:xfrm>
            <a:off x="4231477" y="3282206"/>
            <a:ext cx="1430949" cy="897289"/>
            <a:chOff x="4351371" y="3547942"/>
            <a:chExt cx="1345130" cy="843475"/>
          </a:xfrm>
        </p:grpSpPr>
        <p:grpSp>
          <p:nvGrpSpPr>
            <p:cNvPr id="6071" name="Google Shape;6071;p134"/>
            <p:cNvGrpSpPr/>
            <p:nvPr/>
          </p:nvGrpSpPr>
          <p:grpSpPr>
            <a:xfrm>
              <a:off x="4351371" y="4209917"/>
              <a:ext cx="1345130" cy="181500"/>
              <a:chOff x="4351371" y="4209917"/>
              <a:chExt cx="1345130" cy="181500"/>
            </a:xfrm>
          </p:grpSpPr>
          <p:sp>
            <p:nvSpPr>
              <p:cNvPr id="6072" name="Google Shape;6072;p13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3" name="Google Shape;6073;p13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074" name="Google Shape;6074;p134"/>
            <p:cNvGrpSpPr/>
            <p:nvPr/>
          </p:nvGrpSpPr>
          <p:grpSpPr>
            <a:xfrm>
              <a:off x="4403010" y="3985221"/>
              <a:ext cx="1109518" cy="181500"/>
              <a:chOff x="4403010" y="3985221"/>
              <a:chExt cx="1109518" cy="181500"/>
            </a:xfrm>
          </p:grpSpPr>
          <p:sp>
            <p:nvSpPr>
              <p:cNvPr id="6075" name="Google Shape;6075;p13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6" name="Google Shape;6076;p13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077" name="Google Shape;6077;p134"/>
            <p:cNvGrpSpPr/>
            <p:nvPr/>
          </p:nvGrpSpPr>
          <p:grpSpPr>
            <a:xfrm>
              <a:off x="4618704" y="3766582"/>
              <a:ext cx="807858" cy="181500"/>
              <a:chOff x="4618704" y="3766582"/>
              <a:chExt cx="807858" cy="181500"/>
            </a:xfrm>
          </p:grpSpPr>
          <p:sp>
            <p:nvSpPr>
              <p:cNvPr id="6078" name="Google Shape;6078;p13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9" name="Google Shape;6079;p13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080" name="Google Shape;6080;p134"/>
            <p:cNvGrpSpPr/>
            <p:nvPr/>
          </p:nvGrpSpPr>
          <p:grpSpPr>
            <a:xfrm>
              <a:off x="4735238" y="3547942"/>
              <a:ext cx="462839" cy="181500"/>
              <a:chOff x="4735238" y="3547942"/>
              <a:chExt cx="462839" cy="181500"/>
            </a:xfrm>
          </p:grpSpPr>
          <p:sp>
            <p:nvSpPr>
              <p:cNvPr id="6081" name="Google Shape;6081;p13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2" name="Google Shape;6082;p13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083" name="Google Shape;6083;p134"/>
          <p:cNvGrpSpPr/>
          <p:nvPr/>
        </p:nvGrpSpPr>
        <p:grpSpPr>
          <a:xfrm>
            <a:off x="7407835" y="2217530"/>
            <a:ext cx="1020955" cy="928853"/>
            <a:chOff x="926675" y="238125"/>
            <a:chExt cx="5755100" cy="5232975"/>
          </a:xfrm>
        </p:grpSpPr>
        <p:sp>
          <p:nvSpPr>
            <p:cNvPr id="6084" name="Google Shape;6084;p13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3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3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3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34"/>
          <p:cNvGrpSpPr/>
          <p:nvPr/>
        </p:nvGrpSpPr>
        <p:grpSpPr>
          <a:xfrm>
            <a:off x="715208" y="2616265"/>
            <a:ext cx="1695374" cy="1560837"/>
            <a:chOff x="727421" y="2828315"/>
            <a:chExt cx="1695374" cy="1560837"/>
          </a:xfrm>
        </p:grpSpPr>
        <p:grpSp>
          <p:nvGrpSpPr>
            <p:cNvPr id="6089" name="Google Shape;6089;p134"/>
            <p:cNvGrpSpPr/>
            <p:nvPr/>
          </p:nvGrpSpPr>
          <p:grpSpPr>
            <a:xfrm>
              <a:off x="727421" y="2828315"/>
              <a:ext cx="1695374" cy="1560837"/>
              <a:chOff x="734799" y="2782450"/>
              <a:chExt cx="1571100" cy="1577400"/>
            </a:xfrm>
          </p:grpSpPr>
          <p:cxnSp>
            <p:nvCxnSpPr>
              <p:cNvPr id="6090" name="Google Shape;6090;p13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091" name="Google Shape;6091;p13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092" name="Google Shape;6092;p134"/>
            <p:cNvGrpSpPr/>
            <p:nvPr/>
          </p:nvGrpSpPr>
          <p:grpSpPr>
            <a:xfrm>
              <a:off x="819108" y="2882501"/>
              <a:ext cx="1556791" cy="1426186"/>
              <a:chOff x="819108" y="2882501"/>
              <a:chExt cx="1556791" cy="1426186"/>
            </a:xfrm>
          </p:grpSpPr>
          <p:grpSp>
            <p:nvGrpSpPr>
              <p:cNvPr id="6093" name="Google Shape;6093;p134"/>
              <p:cNvGrpSpPr/>
              <p:nvPr/>
            </p:nvGrpSpPr>
            <p:grpSpPr>
              <a:xfrm>
                <a:off x="819108" y="2882501"/>
                <a:ext cx="103104" cy="1426186"/>
                <a:chOff x="4674013" y="3100904"/>
                <a:chExt cx="122758" cy="1698043"/>
              </a:xfrm>
            </p:grpSpPr>
            <p:sp>
              <p:nvSpPr>
                <p:cNvPr id="6094" name="Google Shape;6094;p13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3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3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3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3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3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3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134"/>
              <p:cNvGrpSpPr/>
              <p:nvPr/>
            </p:nvGrpSpPr>
            <p:grpSpPr>
              <a:xfrm>
                <a:off x="1062475" y="2882501"/>
                <a:ext cx="103104" cy="1426186"/>
                <a:chOff x="4940438" y="3100904"/>
                <a:chExt cx="122758" cy="1698043"/>
              </a:xfrm>
            </p:grpSpPr>
            <p:sp>
              <p:nvSpPr>
                <p:cNvPr id="6102" name="Google Shape;6102;p13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3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3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3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3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3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3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134"/>
              <p:cNvGrpSpPr/>
              <p:nvPr/>
            </p:nvGrpSpPr>
            <p:grpSpPr>
              <a:xfrm>
                <a:off x="1299324" y="2882501"/>
                <a:ext cx="103104" cy="1426186"/>
                <a:chOff x="5206863" y="3100904"/>
                <a:chExt cx="122758" cy="1698043"/>
              </a:xfrm>
            </p:grpSpPr>
            <p:sp>
              <p:nvSpPr>
                <p:cNvPr id="6110" name="Google Shape;6110;p1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134"/>
              <p:cNvGrpSpPr/>
              <p:nvPr/>
            </p:nvGrpSpPr>
            <p:grpSpPr>
              <a:xfrm>
                <a:off x="1786057" y="2882501"/>
                <a:ext cx="103104" cy="1426186"/>
                <a:chOff x="6006138" y="3143629"/>
                <a:chExt cx="122758" cy="1698043"/>
              </a:xfrm>
            </p:grpSpPr>
            <p:sp>
              <p:nvSpPr>
                <p:cNvPr id="6118" name="Google Shape;6118;p1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34"/>
              <p:cNvGrpSpPr/>
              <p:nvPr/>
            </p:nvGrpSpPr>
            <p:grpSpPr>
              <a:xfrm>
                <a:off x="2029422" y="2882501"/>
                <a:ext cx="103104" cy="1426186"/>
                <a:chOff x="6805413" y="3100904"/>
                <a:chExt cx="122758" cy="1698043"/>
              </a:xfrm>
            </p:grpSpPr>
            <p:sp>
              <p:nvSpPr>
                <p:cNvPr id="6126" name="Google Shape;6126;p13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3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3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3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3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3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3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134"/>
              <p:cNvGrpSpPr/>
              <p:nvPr/>
            </p:nvGrpSpPr>
            <p:grpSpPr>
              <a:xfrm>
                <a:off x="2272795" y="2882501"/>
                <a:ext cx="103104" cy="1426186"/>
                <a:chOff x="5206863" y="3100904"/>
                <a:chExt cx="122758" cy="1698043"/>
              </a:xfrm>
            </p:grpSpPr>
            <p:sp>
              <p:nvSpPr>
                <p:cNvPr id="6134" name="Google Shape;6134;p1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134"/>
              <p:cNvGrpSpPr/>
              <p:nvPr/>
            </p:nvGrpSpPr>
            <p:grpSpPr>
              <a:xfrm>
                <a:off x="1542694" y="2882501"/>
                <a:ext cx="103104" cy="1426186"/>
                <a:chOff x="6006138" y="3143629"/>
                <a:chExt cx="122758" cy="1698043"/>
              </a:xfrm>
            </p:grpSpPr>
            <p:sp>
              <p:nvSpPr>
                <p:cNvPr id="6142" name="Google Shape;6142;p1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49" name="Google Shape;6149;p134"/>
          <p:cNvGrpSpPr/>
          <p:nvPr/>
        </p:nvGrpSpPr>
        <p:grpSpPr>
          <a:xfrm>
            <a:off x="5671259" y="3305987"/>
            <a:ext cx="2749952" cy="870677"/>
            <a:chOff x="238125" y="1725700"/>
            <a:chExt cx="7139025" cy="2260325"/>
          </a:xfrm>
        </p:grpSpPr>
        <p:sp>
          <p:nvSpPr>
            <p:cNvPr id="6150" name="Google Shape;6150;p13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3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3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3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3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3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3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3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3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3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134"/>
          <p:cNvGrpSpPr/>
          <p:nvPr/>
        </p:nvGrpSpPr>
        <p:grpSpPr>
          <a:xfrm>
            <a:off x="5941423" y="2247733"/>
            <a:ext cx="1105452" cy="916747"/>
            <a:chOff x="5249100" y="1210600"/>
            <a:chExt cx="3502700" cy="2904775"/>
          </a:xfrm>
        </p:grpSpPr>
        <p:sp>
          <p:nvSpPr>
            <p:cNvPr id="6161" name="Google Shape;6161;p13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3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3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3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5" name="Google Shape;6165;p13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166" name="Google Shape;6166;p13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167" name="Google Shape;6167;p13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168" name="Google Shape;6168;p13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169" name="Google Shape;6169;p13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134"/>
          <p:cNvGrpSpPr/>
          <p:nvPr/>
        </p:nvGrpSpPr>
        <p:grpSpPr>
          <a:xfrm>
            <a:off x="7123971" y="967151"/>
            <a:ext cx="1304650" cy="1124856"/>
            <a:chOff x="7287122" y="1165658"/>
            <a:chExt cx="1219413" cy="1051365"/>
          </a:xfrm>
        </p:grpSpPr>
        <p:grpSp>
          <p:nvGrpSpPr>
            <p:cNvPr id="6171" name="Google Shape;6171;p134"/>
            <p:cNvGrpSpPr/>
            <p:nvPr/>
          </p:nvGrpSpPr>
          <p:grpSpPr>
            <a:xfrm>
              <a:off x="7287122" y="1969723"/>
              <a:ext cx="1219413" cy="247300"/>
              <a:chOff x="7287122" y="1969723"/>
              <a:chExt cx="1219413" cy="247300"/>
            </a:xfrm>
          </p:grpSpPr>
          <p:sp>
            <p:nvSpPr>
              <p:cNvPr id="6172" name="Google Shape;6172;p13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3" name="Google Shape;6173;p134"/>
              <p:cNvGrpSpPr/>
              <p:nvPr/>
            </p:nvGrpSpPr>
            <p:grpSpPr>
              <a:xfrm>
                <a:off x="7287122" y="2063892"/>
                <a:ext cx="1151753" cy="73428"/>
                <a:chOff x="7287122" y="2063892"/>
                <a:chExt cx="1151753" cy="73428"/>
              </a:xfrm>
            </p:grpSpPr>
            <p:sp>
              <p:nvSpPr>
                <p:cNvPr id="6174" name="Google Shape;6174;p13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5" name="Google Shape;6175;p13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176" name="Google Shape;6176;p134"/>
            <p:cNvGrpSpPr/>
            <p:nvPr/>
          </p:nvGrpSpPr>
          <p:grpSpPr>
            <a:xfrm>
              <a:off x="7287122" y="1712201"/>
              <a:ext cx="1219403" cy="246767"/>
              <a:chOff x="7287122" y="1712201"/>
              <a:chExt cx="1219403" cy="246767"/>
            </a:xfrm>
          </p:grpSpPr>
          <p:sp>
            <p:nvSpPr>
              <p:cNvPr id="6177" name="Google Shape;6177;p13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134"/>
              <p:cNvGrpSpPr/>
              <p:nvPr/>
            </p:nvGrpSpPr>
            <p:grpSpPr>
              <a:xfrm>
                <a:off x="7287122" y="1842861"/>
                <a:ext cx="1005303" cy="73419"/>
                <a:chOff x="7287122" y="1842861"/>
                <a:chExt cx="1005303" cy="73419"/>
              </a:xfrm>
            </p:grpSpPr>
            <p:sp>
              <p:nvSpPr>
                <p:cNvPr id="6179" name="Google Shape;6179;p13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0" name="Google Shape;6180;p13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181" name="Google Shape;6181;p134"/>
            <p:cNvGrpSpPr/>
            <p:nvPr/>
          </p:nvGrpSpPr>
          <p:grpSpPr>
            <a:xfrm>
              <a:off x="7287122" y="1447520"/>
              <a:ext cx="1219403" cy="286667"/>
              <a:chOff x="7287122" y="1447520"/>
              <a:chExt cx="1219403" cy="286667"/>
            </a:xfrm>
          </p:grpSpPr>
          <p:sp>
            <p:nvSpPr>
              <p:cNvPr id="6182" name="Google Shape;6182;p13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3" name="Google Shape;6183;p134"/>
              <p:cNvGrpSpPr/>
              <p:nvPr/>
            </p:nvGrpSpPr>
            <p:grpSpPr>
              <a:xfrm>
                <a:off x="7287122" y="1581977"/>
                <a:ext cx="852803" cy="73428"/>
                <a:chOff x="7287122" y="1581977"/>
                <a:chExt cx="852803" cy="73428"/>
              </a:xfrm>
            </p:grpSpPr>
            <p:sp>
              <p:nvSpPr>
                <p:cNvPr id="6184" name="Google Shape;6184;p13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5" name="Google Shape;6185;p13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186" name="Google Shape;6186;p134"/>
            <p:cNvGrpSpPr/>
            <p:nvPr/>
          </p:nvGrpSpPr>
          <p:grpSpPr>
            <a:xfrm>
              <a:off x="7287122" y="1165658"/>
              <a:ext cx="1219403" cy="344253"/>
              <a:chOff x="7287122" y="1165658"/>
              <a:chExt cx="1219403" cy="344253"/>
            </a:xfrm>
          </p:grpSpPr>
          <p:sp>
            <p:nvSpPr>
              <p:cNvPr id="6187" name="Google Shape;6187;p13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134"/>
              <p:cNvGrpSpPr/>
              <p:nvPr/>
            </p:nvGrpSpPr>
            <p:grpSpPr>
              <a:xfrm>
                <a:off x="7287122" y="1341025"/>
                <a:ext cx="695703" cy="73419"/>
                <a:chOff x="7287122" y="1341025"/>
                <a:chExt cx="695703" cy="73419"/>
              </a:xfrm>
            </p:grpSpPr>
            <p:sp>
              <p:nvSpPr>
                <p:cNvPr id="6189" name="Google Shape;6189;p13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0" name="Google Shape;6190;p13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191" name="Google Shape;6191;p134"/>
          <p:cNvGrpSpPr/>
          <p:nvPr/>
        </p:nvGrpSpPr>
        <p:grpSpPr>
          <a:xfrm>
            <a:off x="5790463" y="973174"/>
            <a:ext cx="1397729" cy="1098540"/>
            <a:chOff x="5900602" y="1193063"/>
            <a:chExt cx="1299851" cy="1021707"/>
          </a:xfrm>
        </p:grpSpPr>
        <p:grpSp>
          <p:nvGrpSpPr>
            <p:cNvPr id="6192" name="Google Shape;6192;p134"/>
            <p:cNvGrpSpPr/>
            <p:nvPr/>
          </p:nvGrpSpPr>
          <p:grpSpPr>
            <a:xfrm>
              <a:off x="6520337" y="1193063"/>
              <a:ext cx="341815" cy="799959"/>
              <a:chOff x="6520337" y="1193063"/>
              <a:chExt cx="341815" cy="799959"/>
            </a:xfrm>
          </p:grpSpPr>
          <p:grpSp>
            <p:nvGrpSpPr>
              <p:cNvPr id="6193" name="Google Shape;6193;p134"/>
              <p:cNvGrpSpPr/>
              <p:nvPr/>
            </p:nvGrpSpPr>
            <p:grpSpPr>
              <a:xfrm>
                <a:off x="6520337" y="1589527"/>
                <a:ext cx="213950" cy="403494"/>
                <a:chOff x="6520337" y="1589527"/>
                <a:chExt cx="213950" cy="403494"/>
              </a:xfrm>
            </p:grpSpPr>
            <p:sp>
              <p:nvSpPr>
                <p:cNvPr id="6194" name="Google Shape;6194;p13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3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134"/>
              <p:cNvGrpSpPr/>
              <p:nvPr/>
            </p:nvGrpSpPr>
            <p:grpSpPr>
              <a:xfrm>
                <a:off x="6577204" y="1193063"/>
                <a:ext cx="284947" cy="464512"/>
                <a:chOff x="6577204" y="1193063"/>
                <a:chExt cx="284947" cy="464512"/>
              </a:xfrm>
            </p:grpSpPr>
            <p:sp>
              <p:nvSpPr>
                <p:cNvPr id="6197" name="Google Shape;6197;p13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8" name="Google Shape;6198;p13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199" name="Google Shape;6199;p134"/>
            <p:cNvGrpSpPr/>
            <p:nvPr/>
          </p:nvGrpSpPr>
          <p:grpSpPr>
            <a:xfrm>
              <a:off x="6238903" y="1193063"/>
              <a:ext cx="300475" cy="900152"/>
              <a:chOff x="6238903" y="1193063"/>
              <a:chExt cx="300475" cy="900152"/>
            </a:xfrm>
          </p:grpSpPr>
          <p:grpSp>
            <p:nvGrpSpPr>
              <p:cNvPr id="6200" name="Google Shape;6200;p134"/>
              <p:cNvGrpSpPr/>
              <p:nvPr/>
            </p:nvGrpSpPr>
            <p:grpSpPr>
              <a:xfrm>
                <a:off x="6290865" y="1489315"/>
                <a:ext cx="248514" cy="603900"/>
                <a:chOff x="6290865" y="1489315"/>
                <a:chExt cx="248514" cy="603900"/>
              </a:xfrm>
            </p:grpSpPr>
            <p:sp>
              <p:nvSpPr>
                <p:cNvPr id="6201" name="Google Shape;6201;p13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3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134"/>
              <p:cNvGrpSpPr/>
              <p:nvPr/>
            </p:nvGrpSpPr>
            <p:grpSpPr>
              <a:xfrm>
                <a:off x="6238903" y="1193063"/>
                <a:ext cx="284947" cy="333087"/>
                <a:chOff x="6238903" y="1193063"/>
                <a:chExt cx="284947" cy="333087"/>
              </a:xfrm>
            </p:grpSpPr>
            <p:sp>
              <p:nvSpPr>
                <p:cNvPr id="6204" name="Google Shape;6204;p13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5" name="Google Shape;6205;p13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206" name="Google Shape;6206;p134"/>
            <p:cNvGrpSpPr/>
            <p:nvPr/>
          </p:nvGrpSpPr>
          <p:grpSpPr>
            <a:xfrm>
              <a:off x="5900602" y="1193063"/>
              <a:ext cx="444345" cy="1021707"/>
              <a:chOff x="5900602" y="1193063"/>
              <a:chExt cx="444345" cy="1021707"/>
            </a:xfrm>
          </p:grpSpPr>
          <p:grpSp>
            <p:nvGrpSpPr>
              <p:cNvPr id="6207" name="Google Shape;6207;p134"/>
              <p:cNvGrpSpPr/>
              <p:nvPr/>
            </p:nvGrpSpPr>
            <p:grpSpPr>
              <a:xfrm>
                <a:off x="6046501" y="1367785"/>
                <a:ext cx="298446" cy="846986"/>
                <a:chOff x="6046501" y="1367785"/>
                <a:chExt cx="298446" cy="846986"/>
              </a:xfrm>
            </p:grpSpPr>
            <p:sp>
              <p:nvSpPr>
                <p:cNvPr id="6208" name="Google Shape;6208;p13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3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134"/>
              <p:cNvGrpSpPr/>
              <p:nvPr/>
            </p:nvGrpSpPr>
            <p:grpSpPr>
              <a:xfrm>
                <a:off x="5900602" y="1193063"/>
                <a:ext cx="284947" cy="182312"/>
                <a:chOff x="5900602" y="1193063"/>
                <a:chExt cx="284947" cy="182312"/>
              </a:xfrm>
            </p:grpSpPr>
            <p:sp>
              <p:nvSpPr>
                <p:cNvPr id="6211" name="Google Shape;6211;p13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2" name="Google Shape;6212;p13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213" name="Google Shape;6213;p134"/>
            <p:cNvGrpSpPr/>
            <p:nvPr/>
          </p:nvGrpSpPr>
          <p:grpSpPr>
            <a:xfrm>
              <a:off x="6738300" y="1193063"/>
              <a:ext cx="462153" cy="707634"/>
              <a:chOff x="6738300" y="1193063"/>
              <a:chExt cx="462153" cy="707634"/>
            </a:xfrm>
          </p:grpSpPr>
          <p:grpSp>
            <p:nvGrpSpPr>
              <p:cNvPr id="6214" name="Google Shape;6214;p134"/>
              <p:cNvGrpSpPr/>
              <p:nvPr/>
            </p:nvGrpSpPr>
            <p:grpSpPr>
              <a:xfrm>
                <a:off x="6915505" y="1193063"/>
                <a:ext cx="284947" cy="597387"/>
                <a:chOff x="6915505" y="1193063"/>
                <a:chExt cx="284947" cy="597387"/>
              </a:xfrm>
            </p:grpSpPr>
            <p:sp>
              <p:nvSpPr>
                <p:cNvPr id="6215" name="Google Shape;6215;p13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6" name="Google Shape;6216;p13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217" name="Google Shape;6217;p134"/>
              <p:cNvGrpSpPr/>
              <p:nvPr/>
            </p:nvGrpSpPr>
            <p:grpSpPr>
              <a:xfrm>
                <a:off x="6738300" y="1684725"/>
                <a:ext cx="230066" cy="215971"/>
                <a:chOff x="6738300" y="1684725"/>
                <a:chExt cx="230066" cy="215971"/>
              </a:xfrm>
            </p:grpSpPr>
            <p:sp>
              <p:nvSpPr>
                <p:cNvPr id="6218" name="Google Shape;6218;p13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3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23"/>
        <p:cNvGrpSpPr/>
        <p:nvPr/>
      </p:nvGrpSpPr>
      <p:grpSpPr>
        <a:xfrm>
          <a:off x="0" y="0"/>
          <a:ext cx="0" cy="0"/>
          <a:chOff x="0" y="0"/>
          <a:chExt cx="0" cy="0"/>
        </a:xfrm>
      </p:grpSpPr>
      <p:sp>
        <p:nvSpPr>
          <p:cNvPr id="6224" name="Google Shape;6224;p13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225" name="Google Shape;6225;p135"/>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226" name="Google Shape;6226;p135"/>
          <p:cNvGrpSpPr/>
          <p:nvPr/>
        </p:nvGrpSpPr>
        <p:grpSpPr>
          <a:xfrm>
            <a:off x="1267741" y="2287103"/>
            <a:ext cx="298169" cy="339253"/>
            <a:chOff x="1529350" y="258825"/>
            <a:chExt cx="423475" cy="481825"/>
          </a:xfrm>
        </p:grpSpPr>
        <p:sp>
          <p:nvSpPr>
            <p:cNvPr id="6227" name="Google Shape;6227;p13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13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9" name="Google Shape;6229;p135"/>
          <p:cNvGrpSpPr/>
          <p:nvPr/>
        </p:nvGrpSpPr>
        <p:grpSpPr>
          <a:xfrm>
            <a:off x="1660716" y="2367273"/>
            <a:ext cx="340890" cy="178912"/>
            <a:chOff x="2084325" y="363300"/>
            <a:chExt cx="484150" cy="254100"/>
          </a:xfrm>
        </p:grpSpPr>
        <p:sp>
          <p:nvSpPr>
            <p:cNvPr id="6230" name="Google Shape;6230;p13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13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135"/>
          <p:cNvGrpSpPr/>
          <p:nvPr/>
        </p:nvGrpSpPr>
        <p:grpSpPr>
          <a:xfrm>
            <a:off x="2110011" y="2287102"/>
            <a:ext cx="298169" cy="339253"/>
            <a:chOff x="2707500" y="249400"/>
            <a:chExt cx="423475" cy="481825"/>
          </a:xfrm>
        </p:grpSpPr>
        <p:sp>
          <p:nvSpPr>
            <p:cNvPr id="6233" name="Google Shape;6233;p13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13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5" name="Google Shape;6235;p135"/>
          <p:cNvGrpSpPr/>
          <p:nvPr/>
        </p:nvGrpSpPr>
        <p:grpSpPr>
          <a:xfrm>
            <a:off x="2912712" y="2287349"/>
            <a:ext cx="352349" cy="338760"/>
            <a:chOff x="3854700" y="249750"/>
            <a:chExt cx="500425" cy="481125"/>
          </a:xfrm>
        </p:grpSpPr>
        <p:sp>
          <p:nvSpPr>
            <p:cNvPr id="6236" name="Google Shape;6236;p13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13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13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13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13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13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13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13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4" name="Google Shape;6244;p135"/>
          <p:cNvGrpSpPr/>
          <p:nvPr/>
        </p:nvGrpSpPr>
        <p:grpSpPr>
          <a:xfrm>
            <a:off x="3330701" y="2287349"/>
            <a:ext cx="352349" cy="338760"/>
            <a:chOff x="4447550" y="249750"/>
            <a:chExt cx="500425" cy="481125"/>
          </a:xfrm>
        </p:grpSpPr>
        <p:sp>
          <p:nvSpPr>
            <p:cNvPr id="6245" name="Google Shape;6245;p13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13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7" name="Google Shape;6247;p135"/>
          <p:cNvGrpSpPr/>
          <p:nvPr/>
        </p:nvGrpSpPr>
        <p:grpSpPr>
          <a:xfrm>
            <a:off x="3759902" y="2287102"/>
            <a:ext cx="339253" cy="339253"/>
            <a:chOff x="5049725" y="249400"/>
            <a:chExt cx="481825" cy="481825"/>
          </a:xfrm>
        </p:grpSpPr>
        <p:sp>
          <p:nvSpPr>
            <p:cNvPr id="6248" name="Google Shape;6248;p13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13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0" name="Google Shape;6250;p135"/>
          <p:cNvGrpSpPr/>
          <p:nvPr/>
        </p:nvGrpSpPr>
        <p:grpSpPr>
          <a:xfrm>
            <a:off x="4173843" y="2287102"/>
            <a:ext cx="339253" cy="339253"/>
            <a:chOff x="5660400" y="238125"/>
            <a:chExt cx="481825" cy="481825"/>
          </a:xfrm>
        </p:grpSpPr>
        <p:sp>
          <p:nvSpPr>
            <p:cNvPr id="6251" name="Google Shape;6251;p13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13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3" name="Google Shape;6253;p135"/>
          <p:cNvGrpSpPr/>
          <p:nvPr/>
        </p:nvGrpSpPr>
        <p:grpSpPr>
          <a:xfrm>
            <a:off x="4590529" y="2287102"/>
            <a:ext cx="339253" cy="339253"/>
            <a:chOff x="6235400" y="249400"/>
            <a:chExt cx="481825" cy="481825"/>
          </a:xfrm>
        </p:grpSpPr>
        <p:sp>
          <p:nvSpPr>
            <p:cNvPr id="6254" name="Google Shape;6254;p13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13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13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13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13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59" name="Google Shape;6259;p13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0" name="Google Shape;6260;p135"/>
          <p:cNvGrpSpPr/>
          <p:nvPr/>
        </p:nvGrpSpPr>
        <p:grpSpPr>
          <a:xfrm>
            <a:off x="1660875" y="2711232"/>
            <a:ext cx="340573" cy="339271"/>
            <a:chOff x="2085450" y="842250"/>
            <a:chExt cx="483700" cy="481850"/>
          </a:xfrm>
        </p:grpSpPr>
        <p:sp>
          <p:nvSpPr>
            <p:cNvPr id="6261" name="Google Shape;6261;p13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13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13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4" name="Google Shape;6264;p135"/>
          <p:cNvGrpSpPr/>
          <p:nvPr/>
        </p:nvGrpSpPr>
        <p:grpSpPr>
          <a:xfrm>
            <a:off x="2089443" y="2711241"/>
            <a:ext cx="339306" cy="339253"/>
            <a:chOff x="2685825" y="840375"/>
            <a:chExt cx="481900" cy="481825"/>
          </a:xfrm>
        </p:grpSpPr>
        <p:sp>
          <p:nvSpPr>
            <p:cNvPr id="6265" name="Google Shape;6265;p13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13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7" name="Google Shape;6267;p135"/>
          <p:cNvGrpSpPr/>
          <p:nvPr/>
        </p:nvGrpSpPr>
        <p:grpSpPr>
          <a:xfrm>
            <a:off x="2501104" y="2710924"/>
            <a:ext cx="350431" cy="339887"/>
            <a:chOff x="3270675" y="841800"/>
            <a:chExt cx="497700" cy="482725"/>
          </a:xfrm>
        </p:grpSpPr>
        <p:sp>
          <p:nvSpPr>
            <p:cNvPr id="6268" name="Google Shape;6268;p13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13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13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71" name="Google Shape;6271;p13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72" name="Google Shape;6272;p135"/>
          <p:cNvGrpSpPr/>
          <p:nvPr/>
        </p:nvGrpSpPr>
        <p:grpSpPr>
          <a:xfrm>
            <a:off x="3337249" y="2731783"/>
            <a:ext cx="339253" cy="298169"/>
            <a:chOff x="4467200" y="877100"/>
            <a:chExt cx="481825" cy="423475"/>
          </a:xfrm>
        </p:grpSpPr>
        <p:sp>
          <p:nvSpPr>
            <p:cNvPr id="6273" name="Google Shape;6273;p13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13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13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13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135"/>
          <p:cNvGrpSpPr/>
          <p:nvPr/>
        </p:nvGrpSpPr>
        <p:grpSpPr>
          <a:xfrm>
            <a:off x="3752140" y="2711232"/>
            <a:ext cx="354778" cy="339271"/>
            <a:chOff x="5045500" y="842250"/>
            <a:chExt cx="503875" cy="481850"/>
          </a:xfrm>
        </p:grpSpPr>
        <p:sp>
          <p:nvSpPr>
            <p:cNvPr id="6278" name="Google Shape;6278;p13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13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135"/>
          <p:cNvGrpSpPr/>
          <p:nvPr/>
        </p:nvGrpSpPr>
        <p:grpSpPr>
          <a:xfrm>
            <a:off x="2523626" y="2287428"/>
            <a:ext cx="305386" cy="338602"/>
            <a:chOff x="3300325" y="249875"/>
            <a:chExt cx="433725" cy="480900"/>
          </a:xfrm>
        </p:grpSpPr>
        <p:sp>
          <p:nvSpPr>
            <p:cNvPr id="6281" name="Google Shape;6281;p13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13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13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13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13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13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7" name="Google Shape;6287;p135"/>
          <p:cNvGrpSpPr/>
          <p:nvPr/>
        </p:nvGrpSpPr>
        <p:grpSpPr>
          <a:xfrm>
            <a:off x="4174987" y="2737451"/>
            <a:ext cx="336965" cy="286833"/>
            <a:chOff x="5645200" y="879425"/>
            <a:chExt cx="478575" cy="407375"/>
          </a:xfrm>
        </p:grpSpPr>
        <p:sp>
          <p:nvSpPr>
            <p:cNvPr id="6288" name="Google Shape;6288;p13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13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13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13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13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13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135"/>
          <p:cNvGrpSpPr/>
          <p:nvPr/>
        </p:nvGrpSpPr>
        <p:grpSpPr>
          <a:xfrm>
            <a:off x="4611062" y="2711241"/>
            <a:ext cx="298186" cy="339253"/>
            <a:chOff x="6264525" y="842250"/>
            <a:chExt cx="423500" cy="481825"/>
          </a:xfrm>
        </p:grpSpPr>
        <p:sp>
          <p:nvSpPr>
            <p:cNvPr id="6295" name="Google Shape;6295;p13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13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13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13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13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13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13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2" name="Google Shape;6302;p135"/>
          <p:cNvGrpSpPr/>
          <p:nvPr/>
        </p:nvGrpSpPr>
        <p:grpSpPr>
          <a:xfrm>
            <a:off x="829350" y="3125895"/>
            <a:ext cx="339253" cy="339253"/>
            <a:chOff x="900750" y="1436075"/>
            <a:chExt cx="481825" cy="481825"/>
          </a:xfrm>
        </p:grpSpPr>
        <p:sp>
          <p:nvSpPr>
            <p:cNvPr id="6303" name="Google Shape;6303;p13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13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13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13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7" name="Google Shape;6307;p135"/>
          <p:cNvGrpSpPr/>
          <p:nvPr/>
        </p:nvGrpSpPr>
        <p:grpSpPr>
          <a:xfrm>
            <a:off x="1247198" y="3186183"/>
            <a:ext cx="339253" cy="218676"/>
            <a:chOff x="1492675" y="1520750"/>
            <a:chExt cx="481825" cy="310575"/>
          </a:xfrm>
        </p:grpSpPr>
        <p:sp>
          <p:nvSpPr>
            <p:cNvPr id="6308" name="Google Shape;6308;p13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13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135"/>
          <p:cNvGrpSpPr/>
          <p:nvPr/>
        </p:nvGrpSpPr>
        <p:grpSpPr>
          <a:xfrm>
            <a:off x="1654995" y="3125877"/>
            <a:ext cx="352332" cy="339288"/>
            <a:chOff x="2071000" y="1435025"/>
            <a:chExt cx="500400" cy="481875"/>
          </a:xfrm>
        </p:grpSpPr>
        <p:sp>
          <p:nvSpPr>
            <p:cNvPr id="6311" name="Google Shape;6311;p13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13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13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135"/>
          <p:cNvGrpSpPr/>
          <p:nvPr/>
        </p:nvGrpSpPr>
        <p:grpSpPr>
          <a:xfrm>
            <a:off x="828875" y="2731810"/>
            <a:ext cx="340204" cy="298116"/>
            <a:chOff x="899850" y="871450"/>
            <a:chExt cx="483175" cy="423400"/>
          </a:xfrm>
        </p:grpSpPr>
        <p:sp>
          <p:nvSpPr>
            <p:cNvPr id="6315" name="Google Shape;6315;p13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13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13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13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9" name="Google Shape;6319;p135"/>
          <p:cNvGrpSpPr/>
          <p:nvPr/>
        </p:nvGrpSpPr>
        <p:grpSpPr>
          <a:xfrm>
            <a:off x="2083159" y="3146709"/>
            <a:ext cx="351874" cy="297623"/>
            <a:chOff x="2678350" y="1464650"/>
            <a:chExt cx="499750" cy="422700"/>
          </a:xfrm>
        </p:grpSpPr>
        <p:sp>
          <p:nvSpPr>
            <p:cNvPr id="6320" name="Google Shape;6320;p13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13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13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135"/>
          <p:cNvGrpSpPr/>
          <p:nvPr/>
        </p:nvGrpSpPr>
        <p:grpSpPr>
          <a:xfrm>
            <a:off x="2506692" y="3125895"/>
            <a:ext cx="339253" cy="339253"/>
            <a:chOff x="3271200" y="1435075"/>
            <a:chExt cx="481825" cy="481825"/>
          </a:xfrm>
        </p:grpSpPr>
        <p:sp>
          <p:nvSpPr>
            <p:cNvPr id="6324" name="Google Shape;6324;p13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13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6" name="Google Shape;6326;p135"/>
          <p:cNvGrpSpPr/>
          <p:nvPr/>
        </p:nvGrpSpPr>
        <p:grpSpPr>
          <a:xfrm>
            <a:off x="2917165" y="3125877"/>
            <a:ext cx="343442" cy="339288"/>
            <a:chOff x="3858100" y="1435075"/>
            <a:chExt cx="487775" cy="481875"/>
          </a:xfrm>
        </p:grpSpPr>
        <p:sp>
          <p:nvSpPr>
            <p:cNvPr id="6327" name="Google Shape;6327;p13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13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13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13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13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2" name="Google Shape;6332;p135"/>
          <p:cNvGrpSpPr/>
          <p:nvPr/>
        </p:nvGrpSpPr>
        <p:grpSpPr>
          <a:xfrm>
            <a:off x="3337249" y="3125895"/>
            <a:ext cx="339253" cy="339253"/>
            <a:chOff x="4456875" y="1435075"/>
            <a:chExt cx="481825" cy="481825"/>
          </a:xfrm>
        </p:grpSpPr>
        <p:sp>
          <p:nvSpPr>
            <p:cNvPr id="6333" name="Google Shape;6333;p13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13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13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13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13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13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13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0" name="Google Shape;6340;p13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13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13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13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13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13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13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13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13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13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0" name="Google Shape;6350;p13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13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2" name="Google Shape;6352;p135"/>
          <p:cNvGrpSpPr/>
          <p:nvPr/>
        </p:nvGrpSpPr>
        <p:grpSpPr>
          <a:xfrm>
            <a:off x="3758239" y="3125886"/>
            <a:ext cx="342580" cy="339271"/>
            <a:chOff x="5049725" y="1435050"/>
            <a:chExt cx="486550" cy="481850"/>
          </a:xfrm>
        </p:grpSpPr>
        <p:sp>
          <p:nvSpPr>
            <p:cNvPr id="6353" name="Google Shape;6353;p13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13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13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13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7" name="Google Shape;6357;p135"/>
          <p:cNvGrpSpPr/>
          <p:nvPr/>
        </p:nvGrpSpPr>
        <p:grpSpPr>
          <a:xfrm>
            <a:off x="4173790" y="3125895"/>
            <a:ext cx="339359" cy="339253"/>
            <a:chOff x="5642475" y="1435075"/>
            <a:chExt cx="481975" cy="481825"/>
          </a:xfrm>
        </p:grpSpPr>
        <p:sp>
          <p:nvSpPr>
            <p:cNvPr id="6358" name="Google Shape;6358;p13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13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13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135"/>
          <p:cNvGrpSpPr/>
          <p:nvPr/>
        </p:nvGrpSpPr>
        <p:grpSpPr>
          <a:xfrm>
            <a:off x="1661509" y="3559347"/>
            <a:ext cx="339306" cy="298186"/>
            <a:chOff x="2085450" y="2057100"/>
            <a:chExt cx="481900" cy="423500"/>
          </a:xfrm>
        </p:grpSpPr>
        <p:sp>
          <p:nvSpPr>
            <p:cNvPr id="6362" name="Google Shape;6362;p13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13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13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5" name="Google Shape;6365;p135"/>
          <p:cNvGrpSpPr/>
          <p:nvPr/>
        </p:nvGrpSpPr>
        <p:grpSpPr>
          <a:xfrm>
            <a:off x="2089442" y="3582592"/>
            <a:ext cx="339306" cy="251698"/>
            <a:chOff x="2678275" y="2090100"/>
            <a:chExt cx="481900" cy="357475"/>
          </a:xfrm>
        </p:grpSpPr>
        <p:sp>
          <p:nvSpPr>
            <p:cNvPr id="6366" name="Google Shape;6366;p13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13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13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13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13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1" name="Google Shape;6371;p135"/>
          <p:cNvGrpSpPr/>
          <p:nvPr/>
        </p:nvGrpSpPr>
        <p:grpSpPr>
          <a:xfrm>
            <a:off x="2566646" y="3594790"/>
            <a:ext cx="219345" cy="227301"/>
            <a:chOff x="3357325" y="2093500"/>
            <a:chExt cx="311525" cy="322825"/>
          </a:xfrm>
        </p:grpSpPr>
        <p:sp>
          <p:nvSpPr>
            <p:cNvPr id="6372" name="Google Shape;6372;p13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13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13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5" name="Google Shape;6375;p13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6" name="Google Shape;6376;p135"/>
          <p:cNvGrpSpPr/>
          <p:nvPr/>
        </p:nvGrpSpPr>
        <p:grpSpPr>
          <a:xfrm>
            <a:off x="3360836" y="3538814"/>
            <a:ext cx="292078" cy="339253"/>
            <a:chOff x="4492800" y="2027925"/>
            <a:chExt cx="414825" cy="481825"/>
          </a:xfrm>
        </p:grpSpPr>
        <p:sp>
          <p:nvSpPr>
            <p:cNvPr id="6377" name="Google Shape;6377;p13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13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9" name="Google Shape;6379;p135"/>
          <p:cNvGrpSpPr/>
          <p:nvPr/>
        </p:nvGrpSpPr>
        <p:grpSpPr>
          <a:xfrm>
            <a:off x="3759928" y="3538805"/>
            <a:ext cx="339200" cy="339271"/>
            <a:chOff x="5049725" y="2027900"/>
            <a:chExt cx="481750" cy="481850"/>
          </a:xfrm>
        </p:grpSpPr>
        <p:sp>
          <p:nvSpPr>
            <p:cNvPr id="6380" name="Google Shape;6380;p13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13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13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13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13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13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13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13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8" name="Google Shape;6388;p135"/>
          <p:cNvGrpSpPr/>
          <p:nvPr/>
        </p:nvGrpSpPr>
        <p:grpSpPr>
          <a:xfrm>
            <a:off x="4233524" y="3538893"/>
            <a:ext cx="219890" cy="339095"/>
            <a:chOff x="5726350" y="2028150"/>
            <a:chExt cx="312300" cy="481600"/>
          </a:xfrm>
        </p:grpSpPr>
        <p:sp>
          <p:nvSpPr>
            <p:cNvPr id="6389" name="Google Shape;6389;p13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13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13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2" name="Google Shape;6392;p135"/>
          <p:cNvGrpSpPr/>
          <p:nvPr/>
        </p:nvGrpSpPr>
        <p:grpSpPr>
          <a:xfrm>
            <a:off x="4593715" y="3542000"/>
            <a:ext cx="332881" cy="332881"/>
            <a:chOff x="6239925" y="2032450"/>
            <a:chExt cx="472775" cy="472775"/>
          </a:xfrm>
        </p:grpSpPr>
        <p:sp>
          <p:nvSpPr>
            <p:cNvPr id="6393" name="Google Shape;6393;p13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13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5" name="Google Shape;6395;p135"/>
          <p:cNvGrpSpPr/>
          <p:nvPr/>
        </p:nvGrpSpPr>
        <p:grpSpPr>
          <a:xfrm>
            <a:off x="5042807" y="2364092"/>
            <a:ext cx="334641" cy="185425"/>
            <a:chOff x="903075" y="2730000"/>
            <a:chExt cx="475275" cy="263350"/>
          </a:xfrm>
        </p:grpSpPr>
        <p:sp>
          <p:nvSpPr>
            <p:cNvPr id="6396" name="Google Shape;6396;p13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13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13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9" name="Google Shape;6399;p135"/>
          <p:cNvGrpSpPr/>
          <p:nvPr/>
        </p:nvGrpSpPr>
        <p:grpSpPr>
          <a:xfrm>
            <a:off x="1247198" y="3538814"/>
            <a:ext cx="339253" cy="339253"/>
            <a:chOff x="1492675" y="2027925"/>
            <a:chExt cx="481825" cy="481825"/>
          </a:xfrm>
        </p:grpSpPr>
        <p:sp>
          <p:nvSpPr>
            <p:cNvPr id="6400" name="Google Shape;6400;p13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13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13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13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13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135"/>
          <p:cNvGrpSpPr/>
          <p:nvPr/>
        </p:nvGrpSpPr>
        <p:grpSpPr>
          <a:xfrm>
            <a:off x="829359" y="2307635"/>
            <a:ext cx="339235" cy="298186"/>
            <a:chOff x="898875" y="244725"/>
            <a:chExt cx="481800" cy="423500"/>
          </a:xfrm>
        </p:grpSpPr>
        <p:sp>
          <p:nvSpPr>
            <p:cNvPr id="6406" name="Google Shape;6406;p13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13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13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13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13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13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2" name="Google Shape;6412;p135"/>
          <p:cNvGrpSpPr/>
          <p:nvPr/>
        </p:nvGrpSpPr>
        <p:grpSpPr>
          <a:xfrm>
            <a:off x="5473575" y="2287178"/>
            <a:ext cx="339253" cy="339253"/>
            <a:chOff x="1492675" y="2620775"/>
            <a:chExt cx="481825" cy="481825"/>
          </a:xfrm>
        </p:grpSpPr>
        <p:sp>
          <p:nvSpPr>
            <p:cNvPr id="6413" name="Google Shape;6413;p13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13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15" name="Google Shape;6415;p13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16" name="Google Shape;6416;p135"/>
          <p:cNvGrpSpPr/>
          <p:nvPr/>
        </p:nvGrpSpPr>
        <p:grpSpPr>
          <a:xfrm>
            <a:off x="6297328" y="2303161"/>
            <a:ext cx="333585" cy="307287"/>
            <a:chOff x="2682350" y="2643425"/>
            <a:chExt cx="473775" cy="436425"/>
          </a:xfrm>
        </p:grpSpPr>
        <p:sp>
          <p:nvSpPr>
            <p:cNvPr id="6417" name="Google Shape;6417;p13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13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13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13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13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13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13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135"/>
          <p:cNvGrpSpPr/>
          <p:nvPr/>
        </p:nvGrpSpPr>
        <p:grpSpPr>
          <a:xfrm>
            <a:off x="6762818" y="2287178"/>
            <a:ext cx="238531" cy="339253"/>
            <a:chOff x="3342725" y="2620775"/>
            <a:chExt cx="338775" cy="481825"/>
          </a:xfrm>
        </p:grpSpPr>
        <p:sp>
          <p:nvSpPr>
            <p:cNvPr id="6425" name="Google Shape;6425;p13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13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13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135"/>
          <p:cNvGrpSpPr/>
          <p:nvPr/>
        </p:nvGrpSpPr>
        <p:grpSpPr>
          <a:xfrm>
            <a:off x="7156568" y="2287178"/>
            <a:ext cx="278296" cy="339253"/>
            <a:chOff x="3907325" y="2620775"/>
            <a:chExt cx="395250" cy="481825"/>
          </a:xfrm>
        </p:grpSpPr>
        <p:sp>
          <p:nvSpPr>
            <p:cNvPr id="6429" name="Google Shape;6429;p13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13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13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13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135"/>
          <p:cNvGrpSpPr/>
          <p:nvPr/>
        </p:nvGrpSpPr>
        <p:grpSpPr>
          <a:xfrm>
            <a:off x="7974679" y="2297783"/>
            <a:ext cx="339253" cy="318042"/>
            <a:chOff x="5049725" y="2635825"/>
            <a:chExt cx="481825" cy="451700"/>
          </a:xfrm>
        </p:grpSpPr>
        <p:sp>
          <p:nvSpPr>
            <p:cNvPr id="6434" name="Google Shape;6434;p13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13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13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135"/>
          <p:cNvGrpSpPr/>
          <p:nvPr/>
        </p:nvGrpSpPr>
        <p:grpSpPr>
          <a:xfrm>
            <a:off x="2375386" y="3952243"/>
            <a:ext cx="338566" cy="338373"/>
            <a:chOff x="5643000" y="2621375"/>
            <a:chExt cx="480850" cy="480575"/>
          </a:xfrm>
        </p:grpSpPr>
        <p:sp>
          <p:nvSpPr>
            <p:cNvPr id="6438" name="Google Shape;6438;p13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13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13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13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13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13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13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5" name="Google Shape;6445;p135"/>
          <p:cNvGrpSpPr/>
          <p:nvPr/>
        </p:nvGrpSpPr>
        <p:grpSpPr>
          <a:xfrm>
            <a:off x="4192782" y="3951803"/>
            <a:ext cx="339359" cy="339253"/>
            <a:chOff x="6235250" y="2620775"/>
            <a:chExt cx="481975" cy="481825"/>
          </a:xfrm>
        </p:grpSpPr>
        <p:sp>
          <p:nvSpPr>
            <p:cNvPr id="6446" name="Google Shape;6446;p13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13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3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3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3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1" name="Google Shape;6451;p13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52" name="Google Shape;6452;p135"/>
          <p:cNvGrpSpPr/>
          <p:nvPr/>
        </p:nvGrpSpPr>
        <p:grpSpPr>
          <a:xfrm>
            <a:off x="5472652" y="2711317"/>
            <a:ext cx="341101" cy="339253"/>
            <a:chOff x="1535000" y="3223325"/>
            <a:chExt cx="484450" cy="481825"/>
          </a:xfrm>
        </p:grpSpPr>
        <p:sp>
          <p:nvSpPr>
            <p:cNvPr id="6453" name="Google Shape;6453;p13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3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3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6" name="Google Shape;6456;p135"/>
          <p:cNvGrpSpPr/>
          <p:nvPr/>
        </p:nvGrpSpPr>
        <p:grpSpPr>
          <a:xfrm>
            <a:off x="5880219" y="2746618"/>
            <a:ext cx="339253" cy="268649"/>
            <a:chOff x="2085525" y="3263750"/>
            <a:chExt cx="481825" cy="381550"/>
          </a:xfrm>
        </p:grpSpPr>
        <p:sp>
          <p:nvSpPr>
            <p:cNvPr id="6457" name="Google Shape;6457;p13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13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9" name="Google Shape;6459;p13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0" name="Google Shape;6460;p135"/>
          <p:cNvGrpSpPr/>
          <p:nvPr/>
        </p:nvGrpSpPr>
        <p:grpSpPr>
          <a:xfrm>
            <a:off x="6711982" y="2711308"/>
            <a:ext cx="340204" cy="339271"/>
            <a:chOff x="3270450" y="3213625"/>
            <a:chExt cx="483175" cy="481850"/>
          </a:xfrm>
        </p:grpSpPr>
        <p:sp>
          <p:nvSpPr>
            <p:cNvPr id="6461" name="Google Shape;6461;p13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3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135"/>
          <p:cNvGrpSpPr/>
          <p:nvPr/>
        </p:nvGrpSpPr>
        <p:grpSpPr>
          <a:xfrm>
            <a:off x="7211250" y="2711317"/>
            <a:ext cx="168931" cy="339253"/>
            <a:chOff x="3984950" y="3213600"/>
            <a:chExt cx="239925" cy="481825"/>
          </a:xfrm>
        </p:grpSpPr>
        <p:sp>
          <p:nvSpPr>
            <p:cNvPr id="6464" name="Google Shape;6464;p13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3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6" name="Google Shape;6466;p13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13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8" name="Google Shape;6468;p135"/>
          <p:cNvGrpSpPr/>
          <p:nvPr/>
        </p:nvGrpSpPr>
        <p:grpSpPr>
          <a:xfrm>
            <a:off x="1874281" y="3981487"/>
            <a:ext cx="355218" cy="279880"/>
            <a:chOff x="5629975" y="3255775"/>
            <a:chExt cx="504500" cy="397500"/>
          </a:xfrm>
        </p:grpSpPr>
        <p:sp>
          <p:nvSpPr>
            <p:cNvPr id="6469" name="Google Shape;6469;p13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3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3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3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3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35"/>
          <p:cNvGrpSpPr/>
          <p:nvPr/>
        </p:nvGrpSpPr>
        <p:grpSpPr>
          <a:xfrm>
            <a:off x="3755839" y="3981593"/>
            <a:ext cx="340256" cy="279669"/>
            <a:chOff x="6234950" y="3255925"/>
            <a:chExt cx="483250" cy="397200"/>
          </a:xfrm>
        </p:grpSpPr>
        <p:sp>
          <p:nvSpPr>
            <p:cNvPr id="6475" name="Google Shape;6475;p13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3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3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3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3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3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1" name="Google Shape;6481;p135"/>
          <p:cNvGrpSpPr/>
          <p:nvPr/>
        </p:nvGrpSpPr>
        <p:grpSpPr>
          <a:xfrm>
            <a:off x="5051107" y="3125970"/>
            <a:ext cx="318042" cy="339253"/>
            <a:chOff x="914900" y="3806450"/>
            <a:chExt cx="451700" cy="481825"/>
          </a:xfrm>
        </p:grpSpPr>
        <p:sp>
          <p:nvSpPr>
            <p:cNvPr id="6482" name="Google Shape;6482;p13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3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3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3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13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7" name="Google Shape;6487;p135"/>
          <p:cNvGrpSpPr/>
          <p:nvPr/>
        </p:nvGrpSpPr>
        <p:grpSpPr>
          <a:xfrm>
            <a:off x="5470028" y="3125785"/>
            <a:ext cx="346347" cy="339623"/>
            <a:chOff x="1490050" y="3805975"/>
            <a:chExt cx="491900" cy="482350"/>
          </a:xfrm>
        </p:grpSpPr>
        <p:sp>
          <p:nvSpPr>
            <p:cNvPr id="6488" name="Google Shape;6488;p13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13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13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3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35"/>
          <p:cNvGrpSpPr/>
          <p:nvPr/>
        </p:nvGrpSpPr>
        <p:grpSpPr>
          <a:xfrm>
            <a:off x="5893896" y="3125970"/>
            <a:ext cx="311899" cy="339253"/>
            <a:chOff x="2104275" y="3806450"/>
            <a:chExt cx="442975" cy="481825"/>
          </a:xfrm>
        </p:grpSpPr>
        <p:sp>
          <p:nvSpPr>
            <p:cNvPr id="6493" name="Google Shape;6493;p13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3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5" name="Google Shape;6495;p135"/>
          <p:cNvGrpSpPr/>
          <p:nvPr/>
        </p:nvGrpSpPr>
        <p:grpSpPr>
          <a:xfrm>
            <a:off x="6317413" y="3125970"/>
            <a:ext cx="293416" cy="339253"/>
            <a:chOff x="2710875" y="3806450"/>
            <a:chExt cx="416725" cy="481825"/>
          </a:xfrm>
        </p:grpSpPr>
        <p:sp>
          <p:nvSpPr>
            <p:cNvPr id="6496" name="Google Shape;6496;p13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3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35"/>
          <p:cNvGrpSpPr/>
          <p:nvPr/>
        </p:nvGrpSpPr>
        <p:grpSpPr>
          <a:xfrm>
            <a:off x="7147952" y="3126199"/>
            <a:ext cx="295528" cy="338795"/>
            <a:chOff x="3895050" y="3806775"/>
            <a:chExt cx="419725" cy="481175"/>
          </a:xfrm>
        </p:grpSpPr>
        <p:sp>
          <p:nvSpPr>
            <p:cNvPr id="6499" name="Google Shape;6499;p13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3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1" name="Google Shape;6501;p135"/>
          <p:cNvGrpSpPr/>
          <p:nvPr/>
        </p:nvGrpSpPr>
        <p:grpSpPr>
          <a:xfrm>
            <a:off x="7974679" y="3125970"/>
            <a:ext cx="339253" cy="339253"/>
            <a:chOff x="5049725" y="3806450"/>
            <a:chExt cx="481825" cy="481825"/>
          </a:xfrm>
        </p:grpSpPr>
        <p:sp>
          <p:nvSpPr>
            <p:cNvPr id="6502" name="Google Shape;6502;p13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3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13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5" name="Google Shape;6505;p135"/>
          <p:cNvGrpSpPr/>
          <p:nvPr/>
        </p:nvGrpSpPr>
        <p:grpSpPr>
          <a:xfrm>
            <a:off x="1461983" y="3951798"/>
            <a:ext cx="339253" cy="339253"/>
            <a:chOff x="5651375" y="3806450"/>
            <a:chExt cx="481825" cy="481825"/>
          </a:xfrm>
        </p:grpSpPr>
        <p:sp>
          <p:nvSpPr>
            <p:cNvPr id="6506" name="Google Shape;6506;p13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3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3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13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0" name="Google Shape;6510;p135"/>
          <p:cNvGrpSpPr/>
          <p:nvPr/>
        </p:nvGrpSpPr>
        <p:grpSpPr>
          <a:xfrm>
            <a:off x="3360663" y="3953787"/>
            <a:ext cx="298503" cy="335275"/>
            <a:chOff x="6264300" y="3809300"/>
            <a:chExt cx="423950" cy="476175"/>
          </a:xfrm>
        </p:grpSpPr>
        <p:sp>
          <p:nvSpPr>
            <p:cNvPr id="6511" name="Google Shape;6511;p13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3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3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35"/>
          <p:cNvGrpSpPr/>
          <p:nvPr/>
        </p:nvGrpSpPr>
        <p:grpSpPr>
          <a:xfrm>
            <a:off x="5039841" y="3538881"/>
            <a:ext cx="340573" cy="339271"/>
            <a:chOff x="898875" y="4399275"/>
            <a:chExt cx="483700" cy="481850"/>
          </a:xfrm>
        </p:grpSpPr>
        <p:sp>
          <p:nvSpPr>
            <p:cNvPr id="6515" name="Google Shape;6515;p13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3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13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3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3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3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3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3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135"/>
          <p:cNvGrpSpPr/>
          <p:nvPr/>
        </p:nvGrpSpPr>
        <p:grpSpPr>
          <a:xfrm>
            <a:off x="5473575" y="3554133"/>
            <a:ext cx="339253" cy="308765"/>
            <a:chOff x="1492675" y="4420975"/>
            <a:chExt cx="481825" cy="438525"/>
          </a:xfrm>
        </p:grpSpPr>
        <p:sp>
          <p:nvSpPr>
            <p:cNvPr id="6524" name="Google Shape;6524;p13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3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3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3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3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135"/>
          <p:cNvGrpSpPr/>
          <p:nvPr/>
        </p:nvGrpSpPr>
        <p:grpSpPr>
          <a:xfrm>
            <a:off x="4588276" y="3125886"/>
            <a:ext cx="343759" cy="339271"/>
            <a:chOff x="6232000" y="1435050"/>
            <a:chExt cx="488225" cy="481850"/>
          </a:xfrm>
        </p:grpSpPr>
        <p:sp>
          <p:nvSpPr>
            <p:cNvPr id="6530" name="Google Shape;6530;p13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13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3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3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3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135"/>
          <p:cNvGrpSpPr/>
          <p:nvPr/>
        </p:nvGrpSpPr>
        <p:grpSpPr>
          <a:xfrm>
            <a:off x="849012" y="3539545"/>
            <a:ext cx="299929" cy="337792"/>
            <a:chOff x="924450" y="2028975"/>
            <a:chExt cx="425975" cy="479750"/>
          </a:xfrm>
        </p:grpSpPr>
        <p:sp>
          <p:nvSpPr>
            <p:cNvPr id="6536" name="Google Shape;6536;p13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3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3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35"/>
          <p:cNvGrpSpPr/>
          <p:nvPr/>
        </p:nvGrpSpPr>
        <p:grpSpPr>
          <a:xfrm>
            <a:off x="5878556" y="3539558"/>
            <a:ext cx="342580" cy="337915"/>
            <a:chOff x="2084100" y="4400250"/>
            <a:chExt cx="486550" cy="479925"/>
          </a:xfrm>
        </p:grpSpPr>
        <p:sp>
          <p:nvSpPr>
            <p:cNvPr id="6540" name="Google Shape;6540;p13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3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3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3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3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13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6" name="Google Shape;6546;p135"/>
          <p:cNvGrpSpPr/>
          <p:nvPr/>
        </p:nvGrpSpPr>
        <p:grpSpPr>
          <a:xfrm>
            <a:off x="6744555" y="3538881"/>
            <a:ext cx="275057" cy="339271"/>
            <a:chOff x="3330525" y="4399275"/>
            <a:chExt cx="390650" cy="481850"/>
          </a:xfrm>
        </p:grpSpPr>
        <p:sp>
          <p:nvSpPr>
            <p:cNvPr id="6547" name="Google Shape;6547;p13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13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3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3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13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13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3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135"/>
          <p:cNvGrpSpPr/>
          <p:nvPr/>
        </p:nvGrpSpPr>
        <p:grpSpPr>
          <a:xfrm>
            <a:off x="7169084" y="3538890"/>
            <a:ext cx="253265" cy="339253"/>
            <a:chOff x="3938800" y="4399275"/>
            <a:chExt cx="359700" cy="481825"/>
          </a:xfrm>
        </p:grpSpPr>
        <p:sp>
          <p:nvSpPr>
            <p:cNvPr id="6555" name="Google Shape;6555;p13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3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3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13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3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0" name="Google Shape;6560;p135"/>
          <p:cNvGrpSpPr/>
          <p:nvPr/>
        </p:nvGrpSpPr>
        <p:grpSpPr>
          <a:xfrm>
            <a:off x="7639862" y="3538890"/>
            <a:ext cx="159039" cy="339253"/>
            <a:chOff x="4584850" y="4399275"/>
            <a:chExt cx="225875" cy="481825"/>
          </a:xfrm>
        </p:grpSpPr>
        <p:sp>
          <p:nvSpPr>
            <p:cNvPr id="6561" name="Google Shape;6561;p13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3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3" name="Google Shape;6563;p135"/>
          <p:cNvGrpSpPr/>
          <p:nvPr/>
        </p:nvGrpSpPr>
        <p:grpSpPr>
          <a:xfrm>
            <a:off x="6712457" y="3166412"/>
            <a:ext cx="339253" cy="258369"/>
            <a:chOff x="3271200" y="3863875"/>
            <a:chExt cx="481825" cy="366950"/>
          </a:xfrm>
        </p:grpSpPr>
        <p:sp>
          <p:nvSpPr>
            <p:cNvPr id="6564" name="Google Shape;6564;p13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13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6" name="Google Shape;6566;p13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7" name="Google Shape;6567;p135"/>
          <p:cNvGrpSpPr/>
          <p:nvPr/>
        </p:nvGrpSpPr>
        <p:grpSpPr>
          <a:xfrm>
            <a:off x="1049680" y="3951795"/>
            <a:ext cx="339253" cy="339253"/>
            <a:chOff x="5642550" y="4399275"/>
            <a:chExt cx="481825" cy="481825"/>
          </a:xfrm>
        </p:grpSpPr>
        <p:sp>
          <p:nvSpPr>
            <p:cNvPr id="6568" name="Google Shape;6568;p13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3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35"/>
          <p:cNvGrpSpPr/>
          <p:nvPr/>
        </p:nvGrpSpPr>
        <p:grpSpPr>
          <a:xfrm>
            <a:off x="2859815" y="3963703"/>
            <a:ext cx="363316" cy="315437"/>
            <a:chOff x="6218300" y="4416175"/>
            <a:chExt cx="516000" cy="448000"/>
          </a:xfrm>
        </p:grpSpPr>
        <p:sp>
          <p:nvSpPr>
            <p:cNvPr id="6571" name="Google Shape;6571;p13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3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3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4" name="Google Shape;6574;p135"/>
          <p:cNvGrpSpPr/>
          <p:nvPr/>
        </p:nvGrpSpPr>
        <p:grpSpPr>
          <a:xfrm>
            <a:off x="5918879" y="3951792"/>
            <a:ext cx="339253" cy="339253"/>
            <a:chOff x="899850" y="4992125"/>
            <a:chExt cx="481825" cy="481825"/>
          </a:xfrm>
        </p:grpSpPr>
        <p:sp>
          <p:nvSpPr>
            <p:cNvPr id="6575" name="Google Shape;6575;p13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3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3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8" name="Google Shape;6578;p135"/>
          <p:cNvGrpSpPr/>
          <p:nvPr/>
        </p:nvGrpSpPr>
        <p:grpSpPr>
          <a:xfrm>
            <a:off x="5461708" y="3951792"/>
            <a:ext cx="339253" cy="339253"/>
            <a:chOff x="1492675" y="4992125"/>
            <a:chExt cx="481825" cy="481825"/>
          </a:xfrm>
        </p:grpSpPr>
        <p:sp>
          <p:nvSpPr>
            <p:cNvPr id="6579" name="Google Shape;6579;p13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3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1" name="Google Shape;6581;p135"/>
          <p:cNvGrpSpPr/>
          <p:nvPr/>
        </p:nvGrpSpPr>
        <p:grpSpPr>
          <a:xfrm>
            <a:off x="5004462" y="3951792"/>
            <a:ext cx="339253" cy="339253"/>
            <a:chOff x="2085525" y="4992125"/>
            <a:chExt cx="481825" cy="481825"/>
          </a:xfrm>
        </p:grpSpPr>
        <p:sp>
          <p:nvSpPr>
            <p:cNvPr id="6582" name="Google Shape;6582;p13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3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35"/>
          <p:cNvGrpSpPr/>
          <p:nvPr/>
        </p:nvGrpSpPr>
        <p:grpSpPr>
          <a:xfrm>
            <a:off x="6833221" y="3951792"/>
            <a:ext cx="339253" cy="339253"/>
            <a:chOff x="2678350" y="4992125"/>
            <a:chExt cx="481825" cy="481825"/>
          </a:xfrm>
        </p:grpSpPr>
        <p:sp>
          <p:nvSpPr>
            <p:cNvPr id="6585" name="Google Shape;6585;p13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3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3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135"/>
          <p:cNvGrpSpPr/>
          <p:nvPr/>
        </p:nvGrpSpPr>
        <p:grpSpPr>
          <a:xfrm>
            <a:off x="4628816" y="3951792"/>
            <a:ext cx="339253" cy="339253"/>
            <a:chOff x="3271200" y="4992125"/>
            <a:chExt cx="481825" cy="481825"/>
          </a:xfrm>
        </p:grpSpPr>
        <p:sp>
          <p:nvSpPr>
            <p:cNvPr id="6589" name="Google Shape;6589;p13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3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3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2" name="Google Shape;6592;p135"/>
          <p:cNvGrpSpPr/>
          <p:nvPr/>
        </p:nvGrpSpPr>
        <p:grpSpPr>
          <a:xfrm>
            <a:off x="7290263" y="3952822"/>
            <a:ext cx="339411" cy="337193"/>
            <a:chOff x="3863900" y="4993625"/>
            <a:chExt cx="482050" cy="478900"/>
          </a:xfrm>
        </p:grpSpPr>
        <p:sp>
          <p:nvSpPr>
            <p:cNvPr id="6593" name="Google Shape;6593;p13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3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3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3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135"/>
          <p:cNvGrpSpPr/>
          <p:nvPr/>
        </p:nvGrpSpPr>
        <p:grpSpPr>
          <a:xfrm>
            <a:off x="7747437" y="3952822"/>
            <a:ext cx="339411" cy="337193"/>
            <a:chOff x="4456725" y="4993625"/>
            <a:chExt cx="482050" cy="478900"/>
          </a:xfrm>
        </p:grpSpPr>
        <p:sp>
          <p:nvSpPr>
            <p:cNvPr id="6598" name="Google Shape;6598;p13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3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13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3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135"/>
          <p:cNvGrpSpPr/>
          <p:nvPr/>
        </p:nvGrpSpPr>
        <p:grpSpPr>
          <a:xfrm>
            <a:off x="7549755" y="2297783"/>
            <a:ext cx="339253" cy="318042"/>
            <a:chOff x="4456875" y="2635825"/>
            <a:chExt cx="481825" cy="451700"/>
          </a:xfrm>
        </p:grpSpPr>
        <p:sp>
          <p:nvSpPr>
            <p:cNvPr id="6603" name="Google Shape;6603;p13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3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3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3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13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3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35"/>
          <p:cNvGrpSpPr/>
          <p:nvPr/>
        </p:nvGrpSpPr>
        <p:grpSpPr>
          <a:xfrm>
            <a:off x="6376030" y="3952813"/>
            <a:ext cx="339411" cy="337211"/>
            <a:chOff x="5049575" y="4993600"/>
            <a:chExt cx="482050" cy="478925"/>
          </a:xfrm>
        </p:grpSpPr>
        <p:sp>
          <p:nvSpPr>
            <p:cNvPr id="6610" name="Google Shape;6610;p13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3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3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13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135"/>
          <p:cNvGrpSpPr/>
          <p:nvPr/>
        </p:nvGrpSpPr>
        <p:grpSpPr>
          <a:xfrm>
            <a:off x="7551234" y="3125979"/>
            <a:ext cx="336296" cy="339235"/>
            <a:chOff x="4464775" y="3806475"/>
            <a:chExt cx="477625" cy="481800"/>
          </a:xfrm>
        </p:grpSpPr>
        <p:sp>
          <p:nvSpPr>
            <p:cNvPr id="6615" name="Google Shape;6615;p13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3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3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3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13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3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35"/>
          <p:cNvGrpSpPr/>
          <p:nvPr/>
        </p:nvGrpSpPr>
        <p:grpSpPr>
          <a:xfrm>
            <a:off x="6315036" y="3538907"/>
            <a:ext cx="298169" cy="339218"/>
            <a:chOff x="2707950" y="4399325"/>
            <a:chExt cx="423475" cy="481775"/>
          </a:xfrm>
        </p:grpSpPr>
        <p:sp>
          <p:nvSpPr>
            <p:cNvPr id="6622" name="Google Shape;6622;p13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3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3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3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3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3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3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3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3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3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3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3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37"/>
        <p:cNvGrpSpPr/>
        <p:nvPr/>
      </p:nvGrpSpPr>
      <p:grpSpPr>
        <a:xfrm>
          <a:off x="0" y="0"/>
          <a:ext cx="0" cy="0"/>
          <a:chOff x="0" y="0"/>
          <a:chExt cx="0" cy="0"/>
        </a:xfrm>
      </p:grpSpPr>
      <p:sp>
        <p:nvSpPr>
          <p:cNvPr id="6638" name="Google Shape;6638;p136"/>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39" name="Google Shape;6639;p136"/>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640" name="Google Shape;6640;p136"/>
          <p:cNvGrpSpPr/>
          <p:nvPr/>
        </p:nvGrpSpPr>
        <p:grpSpPr>
          <a:xfrm>
            <a:off x="876361" y="1533504"/>
            <a:ext cx="322099" cy="370529"/>
            <a:chOff x="-42971725" y="3217825"/>
            <a:chExt cx="275675" cy="317125"/>
          </a:xfrm>
        </p:grpSpPr>
        <p:sp>
          <p:nvSpPr>
            <p:cNvPr id="6641" name="Google Shape;6641;p13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3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3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136"/>
          <p:cNvGrpSpPr/>
          <p:nvPr/>
        </p:nvGrpSpPr>
        <p:grpSpPr>
          <a:xfrm>
            <a:off x="848276" y="2002160"/>
            <a:ext cx="378270" cy="337551"/>
            <a:chOff x="-42996150" y="3612600"/>
            <a:chExt cx="323750" cy="288900"/>
          </a:xfrm>
        </p:grpSpPr>
        <p:sp>
          <p:nvSpPr>
            <p:cNvPr id="6645" name="Google Shape;6645;p13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3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3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136"/>
          <p:cNvGrpSpPr/>
          <p:nvPr/>
        </p:nvGrpSpPr>
        <p:grpSpPr>
          <a:xfrm>
            <a:off x="851036" y="2411530"/>
            <a:ext cx="372749" cy="370909"/>
            <a:chOff x="-42994575" y="3950300"/>
            <a:chExt cx="319025" cy="317450"/>
          </a:xfrm>
        </p:grpSpPr>
        <p:sp>
          <p:nvSpPr>
            <p:cNvPr id="6649" name="Google Shape;6649;p13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3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3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136"/>
          <p:cNvGrpSpPr/>
          <p:nvPr/>
        </p:nvGrpSpPr>
        <p:grpSpPr>
          <a:xfrm>
            <a:off x="3004431" y="1558362"/>
            <a:ext cx="371785" cy="370879"/>
            <a:chOff x="-41111350" y="3239100"/>
            <a:chExt cx="318200" cy="317425"/>
          </a:xfrm>
        </p:grpSpPr>
        <p:sp>
          <p:nvSpPr>
            <p:cNvPr id="6653" name="Google Shape;6653;p13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3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3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3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136"/>
          <p:cNvGrpSpPr/>
          <p:nvPr/>
        </p:nvGrpSpPr>
        <p:grpSpPr>
          <a:xfrm>
            <a:off x="3000751" y="1993894"/>
            <a:ext cx="379146" cy="370967"/>
            <a:chOff x="-41117650" y="3605525"/>
            <a:chExt cx="324500" cy="317500"/>
          </a:xfrm>
        </p:grpSpPr>
        <p:sp>
          <p:nvSpPr>
            <p:cNvPr id="6658" name="Google Shape;6658;p13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3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3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1" name="Google Shape;6661;p136"/>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2" name="Google Shape;6662;p136"/>
          <p:cNvGrpSpPr/>
          <p:nvPr/>
        </p:nvGrpSpPr>
        <p:grpSpPr>
          <a:xfrm>
            <a:off x="1827005" y="2885417"/>
            <a:ext cx="216271" cy="371814"/>
            <a:chOff x="-39205300" y="3220175"/>
            <a:chExt cx="185100" cy="318225"/>
          </a:xfrm>
        </p:grpSpPr>
        <p:sp>
          <p:nvSpPr>
            <p:cNvPr id="6663" name="Google Shape;6663;p13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3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136"/>
          <p:cNvGrpSpPr/>
          <p:nvPr/>
        </p:nvGrpSpPr>
        <p:grpSpPr>
          <a:xfrm>
            <a:off x="1792533" y="3345488"/>
            <a:ext cx="300016" cy="369273"/>
            <a:chOff x="-39248625" y="3588600"/>
            <a:chExt cx="256775" cy="316050"/>
          </a:xfrm>
        </p:grpSpPr>
        <p:sp>
          <p:nvSpPr>
            <p:cNvPr id="6666" name="Google Shape;6666;p13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3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8" name="Google Shape;6668;p136"/>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36"/>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0" name="Google Shape;6670;p136"/>
          <p:cNvGrpSpPr/>
          <p:nvPr/>
        </p:nvGrpSpPr>
        <p:grpSpPr>
          <a:xfrm>
            <a:off x="1243246" y="1533504"/>
            <a:ext cx="429504" cy="370879"/>
            <a:chOff x="-42651700" y="3217825"/>
            <a:chExt cx="367600" cy="317425"/>
          </a:xfrm>
        </p:grpSpPr>
        <p:sp>
          <p:nvSpPr>
            <p:cNvPr id="6671" name="Google Shape;6671;p13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3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3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3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136"/>
          <p:cNvGrpSpPr/>
          <p:nvPr/>
        </p:nvGrpSpPr>
        <p:grpSpPr>
          <a:xfrm>
            <a:off x="1278678" y="1973154"/>
            <a:ext cx="358640" cy="363226"/>
            <a:chOff x="-42617300" y="3587775"/>
            <a:chExt cx="306950" cy="310875"/>
          </a:xfrm>
        </p:grpSpPr>
        <p:sp>
          <p:nvSpPr>
            <p:cNvPr id="6676" name="Google Shape;6676;p13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3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8" name="Google Shape;6678;p136"/>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9" name="Google Shape;6679;p136"/>
          <p:cNvGrpSpPr/>
          <p:nvPr/>
        </p:nvGrpSpPr>
        <p:grpSpPr>
          <a:xfrm>
            <a:off x="3450506" y="1557895"/>
            <a:ext cx="376926" cy="370324"/>
            <a:chOff x="-40748275" y="3238700"/>
            <a:chExt cx="322600" cy="316950"/>
          </a:xfrm>
        </p:grpSpPr>
        <p:sp>
          <p:nvSpPr>
            <p:cNvPr id="6680" name="Google Shape;6680;p13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3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3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3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3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3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136"/>
          <p:cNvGrpSpPr/>
          <p:nvPr/>
        </p:nvGrpSpPr>
        <p:grpSpPr>
          <a:xfrm>
            <a:off x="3453062" y="2025879"/>
            <a:ext cx="371814" cy="338690"/>
            <a:chOff x="-40745125" y="3632900"/>
            <a:chExt cx="318225" cy="289875"/>
          </a:xfrm>
        </p:grpSpPr>
        <p:sp>
          <p:nvSpPr>
            <p:cNvPr id="6687" name="Google Shape;6687;p13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3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3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3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3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3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3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136"/>
          <p:cNvGrpSpPr/>
          <p:nvPr/>
        </p:nvGrpSpPr>
        <p:grpSpPr>
          <a:xfrm>
            <a:off x="3457209" y="2437089"/>
            <a:ext cx="363518" cy="370178"/>
            <a:chOff x="-40742750" y="3972175"/>
            <a:chExt cx="311125" cy="316825"/>
          </a:xfrm>
        </p:grpSpPr>
        <p:sp>
          <p:nvSpPr>
            <p:cNvPr id="6695" name="Google Shape;6695;p13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3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136"/>
          <p:cNvGrpSpPr/>
          <p:nvPr/>
        </p:nvGrpSpPr>
        <p:grpSpPr>
          <a:xfrm>
            <a:off x="2239871" y="2887257"/>
            <a:ext cx="266892" cy="369974"/>
            <a:chOff x="-38860325" y="3221750"/>
            <a:chExt cx="228425" cy="316650"/>
          </a:xfrm>
        </p:grpSpPr>
        <p:sp>
          <p:nvSpPr>
            <p:cNvPr id="6698" name="Google Shape;6698;p13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3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3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3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136"/>
          <p:cNvGrpSpPr/>
          <p:nvPr/>
        </p:nvGrpSpPr>
        <p:grpSpPr>
          <a:xfrm>
            <a:off x="2190678" y="3349314"/>
            <a:ext cx="380081" cy="367111"/>
            <a:chOff x="-38905225" y="3591875"/>
            <a:chExt cx="325300" cy="314200"/>
          </a:xfrm>
        </p:grpSpPr>
        <p:sp>
          <p:nvSpPr>
            <p:cNvPr id="6703" name="Google Shape;6703;p13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3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3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136"/>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136"/>
          <p:cNvGrpSpPr/>
          <p:nvPr/>
        </p:nvGrpSpPr>
        <p:grpSpPr>
          <a:xfrm>
            <a:off x="3997427" y="3334394"/>
            <a:ext cx="290815" cy="369740"/>
            <a:chOff x="-37370925" y="3579105"/>
            <a:chExt cx="248900" cy="316450"/>
          </a:xfrm>
        </p:grpSpPr>
        <p:sp>
          <p:nvSpPr>
            <p:cNvPr id="6708" name="Google Shape;6708;p13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3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136"/>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36"/>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2" name="Google Shape;6712;p136"/>
          <p:cNvGrpSpPr/>
          <p:nvPr/>
        </p:nvGrpSpPr>
        <p:grpSpPr>
          <a:xfrm>
            <a:off x="1690803" y="2412465"/>
            <a:ext cx="371814" cy="369974"/>
            <a:chOff x="-42259725" y="3951100"/>
            <a:chExt cx="318225" cy="316650"/>
          </a:xfrm>
        </p:grpSpPr>
        <p:sp>
          <p:nvSpPr>
            <p:cNvPr id="6713" name="Google Shape;6713;p13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3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136"/>
          <p:cNvGrpSpPr/>
          <p:nvPr/>
        </p:nvGrpSpPr>
        <p:grpSpPr>
          <a:xfrm>
            <a:off x="3889164" y="1591486"/>
            <a:ext cx="370879" cy="337755"/>
            <a:chOff x="-40378075" y="3267450"/>
            <a:chExt cx="317425" cy="289075"/>
          </a:xfrm>
        </p:grpSpPr>
        <p:sp>
          <p:nvSpPr>
            <p:cNvPr id="6716" name="Google Shape;6716;p13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3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3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3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136"/>
          <p:cNvGrpSpPr/>
          <p:nvPr/>
        </p:nvGrpSpPr>
        <p:grpSpPr>
          <a:xfrm>
            <a:off x="3892830" y="1992754"/>
            <a:ext cx="363548" cy="369974"/>
            <a:chOff x="-40372575" y="3604550"/>
            <a:chExt cx="311150" cy="316650"/>
          </a:xfrm>
        </p:grpSpPr>
        <p:sp>
          <p:nvSpPr>
            <p:cNvPr id="6721" name="Google Shape;6721;p13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3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3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4" name="Google Shape;6724;p136"/>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5" name="Google Shape;6725;p136"/>
          <p:cNvGrpSpPr/>
          <p:nvPr/>
        </p:nvGrpSpPr>
        <p:grpSpPr>
          <a:xfrm>
            <a:off x="2616780" y="2885417"/>
            <a:ext cx="399038" cy="372165"/>
            <a:chOff x="-38542250" y="3220175"/>
            <a:chExt cx="341525" cy="318525"/>
          </a:xfrm>
        </p:grpSpPr>
        <p:sp>
          <p:nvSpPr>
            <p:cNvPr id="6726" name="Google Shape;6726;p13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3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3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136"/>
          <p:cNvGrpSpPr/>
          <p:nvPr/>
        </p:nvGrpSpPr>
        <p:grpSpPr>
          <a:xfrm>
            <a:off x="2638712" y="3344787"/>
            <a:ext cx="369974" cy="369068"/>
            <a:chOff x="-38537400" y="3588000"/>
            <a:chExt cx="316650" cy="315875"/>
          </a:xfrm>
        </p:grpSpPr>
        <p:sp>
          <p:nvSpPr>
            <p:cNvPr id="6730" name="Google Shape;6730;p13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3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3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3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136"/>
          <p:cNvGrpSpPr/>
          <p:nvPr/>
        </p:nvGrpSpPr>
        <p:grpSpPr>
          <a:xfrm>
            <a:off x="2637792" y="3802316"/>
            <a:ext cx="371814" cy="369974"/>
            <a:chOff x="-38538975" y="3954250"/>
            <a:chExt cx="318225" cy="316650"/>
          </a:xfrm>
        </p:grpSpPr>
        <p:sp>
          <p:nvSpPr>
            <p:cNvPr id="6735" name="Google Shape;6735;p13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3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136"/>
          <p:cNvGrpSpPr/>
          <p:nvPr/>
        </p:nvGrpSpPr>
        <p:grpSpPr>
          <a:xfrm>
            <a:off x="3955104" y="3797243"/>
            <a:ext cx="375465" cy="371814"/>
            <a:chOff x="-37385100" y="3949908"/>
            <a:chExt cx="321350" cy="318225"/>
          </a:xfrm>
        </p:grpSpPr>
        <p:sp>
          <p:nvSpPr>
            <p:cNvPr id="6738" name="Google Shape;6738;p13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3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136"/>
          <p:cNvGrpSpPr/>
          <p:nvPr/>
        </p:nvGrpSpPr>
        <p:grpSpPr>
          <a:xfrm>
            <a:off x="2130763" y="1532803"/>
            <a:ext cx="370909" cy="370675"/>
            <a:chOff x="-41895050" y="3217225"/>
            <a:chExt cx="317450" cy="317250"/>
          </a:xfrm>
        </p:grpSpPr>
        <p:sp>
          <p:nvSpPr>
            <p:cNvPr id="6741" name="Google Shape;6741;p13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3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3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3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3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136"/>
          <p:cNvGrpSpPr/>
          <p:nvPr/>
        </p:nvGrpSpPr>
        <p:grpSpPr>
          <a:xfrm>
            <a:off x="2130310" y="1969737"/>
            <a:ext cx="371814" cy="369974"/>
            <a:chOff x="-41893475" y="3584850"/>
            <a:chExt cx="318225" cy="316650"/>
          </a:xfrm>
        </p:grpSpPr>
        <p:sp>
          <p:nvSpPr>
            <p:cNvPr id="6747" name="Google Shape;6747;p13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3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3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3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1" name="Google Shape;6751;p136"/>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36"/>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3" name="Google Shape;6753;p136"/>
          <p:cNvGrpSpPr/>
          <p:nvPr/>
        </p:nvGrpSpPr>
        <p:grpSpPr>
          <a:xfrm>
            <a:off x="900338" y="3365029"/>
            <a:ext cx="337522" cy="370909"/>
            <a:chOff x="-39998250" y="3605325"/>
            <a:chExt cx="288875" cy="317450"/>
          </a:xfrm>
        </p:grpSpPr>
        <p:sp>
          <p:nvSpPr>
            <p:cNvPr id="6754" name="Google Shape;6754;p13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3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136"/>
          <p:cNvGrpSpPr/>
          <p:nvPr/>
        </p:nvGrpSpPr>
        <p:grpSpPr>
          <a:xfrm>
            <a:off x="884112" y="3823493"/>
            <a:ext cx="369974" cy="369945"/>
            <a:chOff x="-40011050" y="3972375"/>
            <a:chExt cx="316650" cy="316625"/>
          </a:xfrm>
        </p:grpSpPr>
        <p:sp>
          <p:nvSpPr>
            <p:cNvPr id="6757" name="Google Shape;6757;p13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3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136"/>
          <p:cNvGrpSpPr/>
          <p:nvPr/>
        </p:nvGrpSpPr>
        <p:grpSpPr>
          <a:xfrm>
            <a:off x="3116043" y="2888192"/>
            <a:ext cx="266921" cy="369039"/>
            <a:chOff x="-38129425" y="3222550"/>
            <a:chExt cx="228450" cy="315850"/>
          </a:xfrm>
        </p:grpSpPr>
        <p:sp>
          <p:nvSpPr>
            <p:cNvPr id="6760" name="Google Shape;6760;p13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3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36"/>
          <p:cNvGrpSpPr/>
          <p:nvPr/>
        </p:nvGrpSpPr>
        <p:grpSpPr>
          <a:xfrm>
            <a:off x="3071012" y="3344787"/>
            <a:ext cx="371785" cy="369974"/>
            <a:chOff x="-38172725" y="3588000"/>
            <a:chExt cx="318200" cy="316650"/>
          </a:xfrm>
        </p:grpSpPr>
        <p:sp>
          <p:nvSpPr>
            <p:cNvPr id="6763" name="Google Shape;6763;p13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3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3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3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3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3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3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3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36"/>
          <p:cNvGrpSpPr/>
          <p:nvPr/>
        </p:nvGrpSpPr>
        <p:grpSpPr>
          <a:xfrm>
            <a:off x="3146914" y="3803222"/>
            <a:ext cx="219981" cy="369974"/>
            <a:chOff x="-38109725" y="3955025"/>
            <a:chExt cx="188275" cy="316650"/>
          </a:xfrm>
        </p:grpSpPr>
        <p:sp>
          <p:nvSpPr>
            <p:cNvPr id="6772" name="Google Shape;6772;p13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3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136"/>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136"/>
          <p:cNvGrpSpPr/>
          <p:nvPr/>
        </p:nvGrpSpPr>
        <p:grpSpPr>
          <a:xfrm>
            <a:off x="2562313" y="1534643"/>
            <a:ext cx="373654" cy="369068"/>
            <a:chOff x="-41530375" y="3218800"/>
            <a:chExt cx="319800" cy="315875"/>
          </a:xfrm>
        </p:grpSpPr>
        <p:sp>
          <p:nvSpPr>
            <p:cNvPr id="6776" name="Google Shape;6776;p13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3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136"/>
          <p:cNvGrpSpPr/>
          <p:nvPr/>
        </p:nvGrpSpPr>
        <p:grpSpPr>
          <a:xfrm>
            <a:off x="2564607" y="2049801"/>
            <a:ext cx="369068" cy="289004"/>
            <a:chOff x="-41526450" y="3653375"/>
            <a:chExt cx="315875" cy="247350"/>
          </a:xfrm>
        </p:grpSpPr>
        <p:sp>
          <p:nvSpPr>
            <p:cNvPr id="6779" name="Google Shape;6779;p13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3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136"/>
          <p:cNvGrpSpPr/>
          <p:nvPr/>
        </p:nvGrpSpPr>
        <p:grpSpPr>
          <a:xfrm>
            <a:off x="2565994" y="2412465"/>
            <a:ext cx="366293" cy="369974"/>
            <a:chOff x="-41526450" y="3951100"/>
            <a:chExt cx="313500" cy="316650"/>
          </a:xfrm>
        </p:grpSpPr>
        <p:sp>
          <p:nvSpPr>
            <p:cNvPr id="6782" name="Google Shape;6782;p13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3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3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136"/>
          <p:cNvGrpSpPr/>
          <p:nvPr/>
        </p:nvGrpSpPr>
        <p:grpSpPr>
          <a:xfrm>
            <a:off x="1331249" y="2906594"/>
            <a:ext cx="339595" cy="371814"/>
            <a:chOff x="-39625900" y="3238300"/>
            <a:chExt cx="290650" cy="318225"/>
          </a:xfrm>
        </p:grpSpPr>
        <p:sp>
          <p:nvSpPr>
            <p:cNvPr id="6786" name="Google Shape;6786;p13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3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8" name="Google Shape;6788;p136"/>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9" name="Google Shape;6789;p136"/>
          <p:cNvGrpSpPr/>
          <p:nvPr/>
        </p:nvGrpSpPr>
        <p:grpSpPr>
          <a:xfrm>
            <a:off x="1325300" y="3823055"/>
            <a:ext cx="366293" cy="370441"/>
            <a:chOff x="-39647175" y="3972000"/>
            <a:chExt cx="313500" cy="317050"/>
          </a:xfrm>
        </p:grpSpPr>
        <p:sp>
          <p:nvSpPr>
            <p:cNvPr id="6790" name="Google Shape;6790;p13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3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3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136"/>
          <p:cNvGrpSpPr/>
          <p:nvPr/>
        </p:nvGrpSpPr>
        <p:grpSpPr>
          <a:xfrm>
            <a:off x="3494427" y="2887053"/>
            <a:ext cx="375495" cy="370879"/>
            <a:chOff x="-37808850" y="3221575"/>
            <a:chExt cx="321375" cy="317425"/>
          </a:xfrm>
        </p:grpSpPr>
        <p:sp>
          <p:nvSpPr>
            <p:cNvPr id="6794" name="Google Shape;6794;p13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3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136"/>
          <p:cNvGrpSpPr/>
          <p:nvPr/>
        </p:nvGrpSpPr>
        <p:grpSpPr>
          <a:xfrm>
            <a:off x="3503201" y="3409084"/>
            <a:ext cx="372749" cy="241158"/>
            <a:chOff x="-37806500" y="3643030"/>
            <a:chExt cx="319025" cy="206400"/>
          </a:xfrm>
        </p:grpSpPr>
        <p:sp>
          <p:nvSpPr>
            <p:cNvPr id="6797" name="Google Shape;6797;p13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3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136"/>
          <p:cNvGrpSpPr/>
          <p:nvPr/>
        </p:nvGrpSpPr>
        <p:grpSpPr>
          <a:xfrm>
            <a:off x="3505508" y="3801381"/>
            <a:ext cx="368134" cy="371814"/>
            <a:chOff x="-37804925" y="3953450"/>
            <a:chExt cx="315075" cy="318225"/>
          </a:xfrm>
        </p:grpSpPr>
        <p:sp>
          <p:nvSpPr>
            <p:cNvPr id="6800" name="Google Shape;6800;p13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3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3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3" name="Google Shape;6803;p136"/>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4" name="Google Shape;6804;p136"/>
          <p:cNvGrpSpPr/>
          <p:nvPr/>
        </p:nvGrpSpPr>
        <p:grpSpPr>
          <a:xfrm>
            <a:off x="4860977" y="1553988"/>
            <a:ext cx="355663" cy="308725"/>
            <a:chOff x="-28462125" y="3199700"/>
            <a:chExt cx="298550" cy="259150"/>
          </a:xfrm>
        </p:grpSpPr>
        <p:sp>
          <p:nvSpPr>
            <p:cNvPr id="6805" name="Google Shape;6805;p13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3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3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136"/>
          <p:cNvGrpSpPr/>
          <p:nvPr/>
        </p:nvGrpSpPr>
        <p:grpSpPr>
          <a:xfrm>
            <a:off x="4861930" y="1988678"/>
            <a:ext cx="353757" cy="352833"/>
            <a:chOff x="-28461325" y="3545475"/>
            <a:chExt cx="296950" cy="296175"/>
          </a:xfrm>
        </p:grpSpPr>
        <p:sp>
          <p:nvSpPr>
            <p:cNvPr id="6809" name="Google Shape;6809;p13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3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3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3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3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3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136"/>
          <p:cNvGrpSpPr/>
          <p:nvPr/>
        </p:nvGrpSpPr>
        <p:grpSpPr>
          <a:xfrm>
            <a:off x="4858162" y="2438722"/>
            <a:ext cx="361292" cy="352803"/>
            <a:chOff x="-28463700" y="3914875"/>
            <a:chExt cx="303275" cy="296150"/>
          </a:xfrm>
        </p:grpSpPr>
        <p:sp>
          <p:nvSpPr>
            <p:cNvPr id="6816" name="Google Shape;6816;p13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3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136"/>
          <p:cNvGrpSpPr/>
          <p:nvPr/>
        </p:nvGrpSpPr>
        <p:grpSpPr>
          <a:xfrm>
            <a:off x="7092947" y="1594805"/>
            <a:ext cx="351880" cy="227092"/>
            <a:chOff x="-26573400" y="3224125"/>
            <a:chExt cx="295375" cy="190625"/>
          </a:xfrm>
        </p:grpSpPr>
        <p:sp>
          <p:nvSpPr>
            <p:cNvPr id="6819" name="Google Shape;6819;p13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3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136"/>
          <p:cNvGrpSpPr/>
          <p:nvPr/>
        </p:nvGrpSpPr>
        <p:grpSpPr>
          <a:xfrm>
            <a:off x="7092947" y="1989140"/>
            <a:ext cx="351880" cy="351910"/>
            <a:chOff x="-26573400" y="3546250"/>
            <a:chExt cx="295375" cy="295400"/>
          </a:xfrm>
        </p:grpSpPr>
        <p:sp>
          <p:nvSpPr>
            <p:cNvPr id="6822" name="Google Shape;6822;p13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3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3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3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3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136"/>
          <p:cNvGrpSpPr/>
          <p:nvPr/>
        </p:nvGrpSpPr>
        <p:grpSpPr>
          <a:xfrm>
            <a:off x="7081228" y="2439049"/>
            <a:ext cx="375319" cy="352148"/>
            <a:chOff x="-26583625" y="3917025"/>
            <a:chExt cx="315050" cy="295600"/>
          </a:xfrm>
        </p:grpSpPr>
        <p:sp>
          <p:nvSpPr>
            <p:cNvPr id="6828" name="Google Shape;6828;p13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3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3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3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2" name="Google Shape;6832;p136"/>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3" name="Google Shape;6833;p136"/>
          <p:cNvGrpSpPr/>
          <p:nvPr/>
        </p:nvGrpSpPr>
        <p:grpSpPr>
          <a:xfrm>
            <a:off x="5779742" y="3398079"/>
            <a:ext cx="289039" cy="352833"/>
            <a:chOff x="-24694925" y="3518700"/>
            <a:chExt cx="242625" cy="296175"/>
          </a:xfrm>
        </p:grpSpPr>
        <p:sp>
          <p:nvSpPr>
            <p:cNvPr id="6834" name="Google Shape;6834;p13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3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3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3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136"/>
          <p:cNvGrpSpPr/>
          <p:nvPr/>
        </p:nvGrpSpPr>
        <p:grpSpPr>
          <a:xfrm>
            <a:off x="5779280" y="3848107"/>
            <a:ext cx="289962" cy="352833"/>
            <a:chOff x="-24709100" y="3888875"/>
            <a:chExt cx="243400" cy="296175"/>
          </a:xfrm>
        </p:grpSpPr>
        <p:sp>
          <p:nvSpPr>
            <p:cNvPr id="6839" name="Google Shape;6839;p13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3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3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136"/>
          <p:cNvGrpSpPr/>
          <p:nvPr/>
        </p:nvGrpSpPr>
        <p:grpSpPr>
          <a:xfrm>
            <a:off x="7979280" y="2920770"/>
            <a:ext cx="356556" cy="349557"/>
            <a:chOff x="-22863675" y="3131775"/>
            <a:chExt cx="299300" cy="293425"/>
          </a:xfrm>
        </p:grpSpPr>
        <p:sp>
          <p:nvSpPr>
            <p:cNvPr id="6843" name="Google Shape;6843;p13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3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3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136"/>
          <p:cNvGrpSpPr/>
          <p:nvPr/>
        </p:nvGrpSpPr>
        <p:grpSpPr>
          <a:xfrm>
            <a:off x="5322144" y="1531949"/>
            <a:ext cx="310602" cy="352803"/>
            <a:chOff x="-28069875" y="3175300"/>
            <a:chExt cx="260725" cy="296150"/>
          </a:xfrm>
        </p:grpSpPr>
        <p:sp>
          <p:nvSpPr>
            <p:cNvPr id="6847" name="Google Shape;6847;p13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3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3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3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3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3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3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3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3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6" name="Google Shape;6856;p136"/>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7" name="Google Shape;6857;p136"/>
          <p:cNvGrpSpPr/>
          <p:nvPr/>
        </p:nvGrpSpPr>
        <p:grpSpPr>
          <a:xfrm>
            <a:off x="5363423" y="2439183"/>
            <a:ext cx="228045" cy="351880"/>
            <a:chOff x="-28032075" y="3916450"/>
            <a:chExt cx="191425" cy="295375"/>
          </a:xfrm>
        </p:grpSpPr>
        <p:sp>
          <p:nvSpPr>
            <p:cNvPr id="6858" name="Google Shape;6858;p13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3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3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136"/>
          <p:cNvGrpSpPr/>
          <p:nvPr/>
        </p:nvGrpSpPr>
        <p:grpSpPr>
          <a:xfrm>
            <a:off x="7528769" y="1531934"/>
            <a:ext cx="352833" cy="352833"/>
            <a:chOff x="-26201650" y="3176075"/>
            <a:chExt cx="296175" cy="296175"/>
          </a:xfrm>
        </p:grpSpPr>
        <p:sp>
          <p:nvSpPr>
            <p:cNvPr id="6862" name="Google Shape;6862;p13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3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136"/>
          <p:cNvGrpSpPr/>
          <p:nvPr/>
        </p:nvGrpSpPr>
        <p:grpSpPr>
          <a:xfrm>
            <a:off x="7528293" y="1989155"/>
            <a:ext cx="353786" cy="351880"/>
            <a:chOff x="-26204800" y="3547050"/>
            <a:chExt cx="296975" cy="295375"/>
          </a:xfrm>
        </p:grpSpPr>
        <p:sp>
          <p:nvSpPr>
            <p:cNvPr id="6865" name="Google Shape;6865;p13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3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7" name="Google Shape;6867;p136"/>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8" name="Google Shape;6868;p136"/>
          <p:cNvGrpSpPr/>
          <p:nvPr/>
        </p:nvGrpSpPr>
        <p:grpSpPr>
          <a:xfrm>
            <a:off x="6199548" y="2919133"/>
            <a:ext cx="345328" cy="352833"/>
            <a:chOff x="-24353875" y="3147725"/>
            <a:chExt cx="289875" cy="296175"/>
          </a:xfrm>
        </p:grpSpPr>
        <p:sp>
          <p:nvSpPr>
            <p:cNvPr id="6869" name="Google Shape;6869;p13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3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136"/>
          <p:cNvGrpSpPr/>
          <p:nvPr/>
        </p:nvGrpSpPr>
        <p:grpSpPr>
          <a:xfrm>
            <a:off x="6207530" y="3398540"/>
            <a:ext cx="329365" cy="351910"/>
            <a:chOff x="-24344425" y="3519475"/>
            <a:chExt cx="276475" cy="295400"/>
          </a:xfrm>
        </p:grpSpPr>
        <p:sp>
          <p:nvSpPr>
            <p:cNvPr id="6872" name="Google Shape;6872;p13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3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136"/>
          <p:cNvGrpSpPr/>
          <p:nvPr/>
        </p:nvGrpSpPr>
        <p:grpSpPr>
          <a:xfrm>
            <a:off x="6197210" y="3850460"/>
            <a:ext cx="350004" cy="348128"/>
            <a:chOff x="-24353075" y="3891250"/>
            <a:chExt cx="293800" cy="292225"/>
          </a:xfrm>
        </p:grpSpPr>
        <p:sp>
          <p:nvSpPr>
            <p:cNvPr id="6875" name="Google Shape;6875;p13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3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36"/>
          <p:cNvGrpSpPr/>
          <p:nvPr/>
        </p:nvGrpSpPr>
        <p:grpSpPr>
          <a:xfrm>
            <a:off x="7980681" y="3398763"/>
            <a:ext cx="353757" cy="351463"/>
            <a:chOff x="-22845575" y="3504075"/>
            <a:chExt cx="296950" cy="295025"/>
          </a:xfrm>
        </p:grpSpPr>
        <p:sp>
          <p:nvSpPr>
            <p:cNvPr id="6878" name="Google Shape;6878;p13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3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136"/>
          <p:cNvGrpSpPr/>
          <p:nvPr/>
        </p:nvGrpSpPr>
        <p:grpSpPr>
          <a:xfrm>
            <a:off x="5773862" y="1532411"/>
            <a:ext cx="299344" cy="351880"/>
            <a:chOff x="-27691025" y="3175300"/>
            <a:chExt cx="251275" cy="295375"/>
          </a:xfrm>
        </p:grpSpPr>
        <p:sp>
          <p:nvSpPr>
            <p:cNvPr id="6881" name="Google Shape;6881;p13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3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3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3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36"/>
          <p:cNvGrpSpPr/>
          <p:nvPr/>
        </p:nvGrpSpPr>
        <p:grpSpPr>
          <a:xfrm>
            <a:off x="5746179" y="2051087"/>
            <a:ext cx="354710" cy="228015"/>
            <a:chOff x="-27721750" y="3598250"/>
            <a:chExt cx="297750" cy="191400"/>
          </a:xfrm>
        </p:grpSpPr>
        <p:sp>
          <p:nvSpPr>
            <p:cNvPr id="6886" name="Google Shape;6886;p13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3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136"/>
          <p:cNvGrpSpPr/>
          <p:nvPr/>
        </p:nvGrpSpPr>
        <p:grpSpPr>
          <a:xfrm>
            <a:off x="5747579" y="2444633"/>
            <a:ext cx="351910" cy="340980"/>
            <a:chOff x="-27719400" y="3925600"/>
            <a:chExt cx="295400" cy="286225"/>
          </a:xfrm>
        </p:grpSpPr>
        <p:sp>
          <p:nvSpPr>
            <p:cNvPr id="6889" name="Google Shape;6889;p13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3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136"/>
          <p:cNvGrpSpPr/>
          <p:nvPr/>
        </p:nvGrpSpPr>
        <p:grpSpPr>
          <a:xfrm>
            <a:off x="7968851" y="1531473"/>
            <a:ext cx="353757" cy="353757"/>
            <a:chOff x="-25834600" y="3176875"/>
            <a:chExt cx="296950" cy="296950"/>
          </a:xfrm>
        </p:grpSpPr>
        <p:sp>
          <p:nvSpPr>
            <p:cNvPr id="6892" name="Google Shape;6892;p13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3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3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3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3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136"/>
          <p:cNvGrpSpPr/>
          <p:nvPr/>
        </p:nvGrpSpPr>
        <p:grpSpPr>
          <a:xfrm>
            <a:off x="7968851" y="1999474"/>
            <a:ext cx="353757" cy="331241"/>
            <a:chOff x="-25834600" y="3564375"/>
            <a:chExt cx="296950" cy="278050"/>
          </a:xfrm>
        </p:grpSpPr>
        <p:sp>
          <p:nvSpPr>
            <p:cNvPr id="6898" name="Google Shape;6898;p13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3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3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3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3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3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3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3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136"/>
          <p:cNvGrpSpPr/>
          <p:nvPr/>
        </p:nvGrpSpPr>
        <p:grpSpPr>
          <a:xfrm>
            <a:off x="7966974" y="2438826"/>
            <a:ext cx="357509" cy="352595"/>
            <a:chOff x="-25834600" y="3915850"/>
            <a:chExt cx="300100" cy="295975"/>
          </a:xfrm>
        </p:grpSpPr>
        <p:sp>
          <p:nvSpPr>
            <p:cNvPr id="6907" name="Google Shape;6907;p13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3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3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36"/>
          <p:cNvGrpSpPr/>
          <p:nvPr/>
        </p:nvGrpSpPr>
        <p:grpSpPr>
          <a:xfrm>
            <a:off x="6702402" y="2920056"/>
            <a:ext cx="228968" cy="350987"/>
            <a:chOff x="-23930925" y="3149300"/>
            <a:chExt cx="192200" cy="294625"/>
          </a:xfrm>
        </p:grpSpPr>
        <p:sp>
          <p:nvSpPr>
            <p:cNvPr id="6911" name="Google Shape;6911;p13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3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3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3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136"/>
          <p:cNvGrpSpPr/>
          <p:nvPr/>
        </p:nvGrpSpPr>
        <p:grpSpPr>
          <a:xfrm>
            <a:off x="6659232" y="3398540"/>
            <a:ext cx="315307" cy="351910"/>
            <a:chOff x="-23962425" y="3519475"/>
            <a:chExt cx="264675" cy="295400"/>
          </a:xfrm>
        </p:grpSpPr>
        <p:sp>
          <p:nvSpPr>
            <p:cNvPr id="6916" name="Google Shape;6916;p13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3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8" name="Google Shape;6918;p136"/>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9" name="Google Shape;6919;p136"/>
          <p:cNvGrpSpPr/>
          <p:nvPr/>
        </p:nvGrpSpPr>
        <p:grpSpPr>
          <a:xfrm>
            <a:off x="8037908" y="3848584"/>
            <a:ext cx="239302" cy="351880"/>
            <a:chOff x="-22788075" y="3904625"/>
            <a:chExt cx="200875" cy="295375"/>
          </a:xfrm>
        </p:grpSpPr>
        <p:sp>
          <p:nvSpPr>
            <p:cNvPr id="6920" name="Google Shape;6920;p13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3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3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3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136"/>
          <p:cNvGrpSpPr/>
          <p:nvPr/>
        </p:nvGrpSpPr>
        <p:grpSpPr>
          <a:xfrm>
            <a:off x="6193206" y="1531949"/>
            <a:ext cx="354710" cy="352803"/>
            <a:chOff x="-27351575" y="3175300"/>
            <a:chExt cx="297750" cy="296150"/>
          </a:xfrm>
        </p:grpSpPr>
        <p:sp>
          <p:nvSpPr>
            <p:cNvPr id="6925" name="Google Shape;6925;p13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3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3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3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36"/>
          <p:cNvGrpSpPr/>
          <p:nvPr/>
        </p:nvGrpSpPr>
        <p:grpSpPr>
          <a:xfrm>
            <a:off x="6235914" y="1988559"/>
            <a:ext cx="269293" cy="353072"/>
            <a:chOff x="-27313750" y="3545275"/>
            <a:chExt cx="226050" cy="296375"/>
          </a:xfrm>
        </p:grpSpPr>
        <p:sp>
          <p:nvSpPr>
            <p:cNvPr id="6930" name="Google Shape;6930;p13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3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3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36"/>
          <p:cNvGrpSpPr/>
          <p:nvPr/>
        </p:nvGrpSpPr>
        <p:grpSpPr>
          <a:xfrm>
            <a:off x="6193206" y="2436830"/>
            <a:ext cx="354710" cy="356586"/>
            <a:chOff x="-27351575" y="3915650"/>
            <a:chExt cx="297750" cy="299325"/>
          </a:xfrm>
        </p:grpSpPr>
        <p:sp>
          <p:nvSpPr>
            <p:cNvPr id="6934" name="Google Shape;6934;p13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3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136"/>
          <p:cNvGrpSpPr/>
          <p:nvPr/>
        </p:nvGrpSpPr>
        <p:grpSpPr>
          <a:xfrm>
            <a:off x="4880696" y="2919029"/>
            <a:ext cx="319060" cy="353042"/>
            <a:chOff x="-25445525" y="3175900"/>
            <a:chExt cx="267825" cy="296350"/>
          </a:xfrm>
        </p:grpSpPr>
        <p:sp>
          <p:nvSpPr>
            <p:cNvPr id="6937" name="Google Shape;6937;p13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3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3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36"/>
          <p:cNvGrpSpPr/>
          <p:nvPr/>
        </p:nvGrpSpPr>
        <p:grpSpPr>
          <a:xfrm>
            <a:off x="4862410" y="3409352"/>
            <a:ext cx="355633" cy="330288"/>
            <a:chOff x="-25465200" y="3565175"/>
            <a:chExt cx="298525" cy="277250"/>
          </a:xfrm>
        </p:grpSpPr>
        <p:sp>
          <p:nvSpPr>
            <p:cNvPr id="6941" name="Google Shape;6941;p13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3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136"/>
          <p:cNvGrpSpPr/>
          <p:nvPr/>
        </p:nvGrpSpPr>
        <p:grpSpPr>
          <a:xfrm>
            <a:off x="4861948" y="3848882"/>
            <a:ext cx="356556" cy="351285"/>
            <a:chOff x="-25465200" y="3916150"/>
            <a:chExt cx="299300" cy="294875"/>
          </a:xfrm>
        </p:grpSpPr>
        <p:sp>
          <p:nvSpPr>
            <p:cNvPr id="6944" name="Google Shape;6944;p13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3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136"/>
          <p:cNvGrpSpPr/>
          <p:nvPr/>
        </p:nvGrpSpPr>
        <p:grpSpPr>
          <a:xfrm>
            <a:off x="7089388" y="2919148"/>
            <a:ext cx="351880" cy="352803"/>
            <a:chOff x="-23615075" y="3148525"/>
            <a:chExt cx="295375" cy="296150"/>
          </a:xfrm>
        </p:grpSpPr>
        <p:sp>
          <p:nvSpPr>
            <p:cNvPr id="6947" name="Google Shape;6947;p13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3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3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3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136"/>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2" name="Google Shape;6952;p136"/>
          <p:cNvGrpSpPr/>
          <p:nvPr/>
        </p:nvGrpSpPr>
        <p:grpSpPr>
          <a:xfrm>
            <a:off x="7088911" y="3858427"/>
            <a:ext cx="352833" cy="332194"/>
            <a:chOff x="-23615075" y="3906200"/>
            <a:chExt cx="296175" cy="278850"/>
          </a:xfrm>
        </p:grpSpPr>
        <p:sp>
          <p:nvSpPr>
            <p:cNvPr id="6953" name="Google Shape;6953;p13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3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3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136"/>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136"/>
          <p:cNvGrpSpPr/>
          <p:nvPr/>
        </p:nvGrpSpPr>
        <p:grpSpPr>
          <a:xfrm>
            <a:off x="6637880" y="1532068"/>
            <a:ext cx="353757" cy="352565"/>
            <a:chOff x="-26980600" y="3175500"/>
            <a:chExt cx="296950" cy="295950"/>
          </a:xfrm>
        </p:grpSpPr>
        <p:sp>
          <p:nvSpPr>
            <p:cNvPr id="6958" name="Google Shape;6958;p13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3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3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1" name="Google Shape;6961;p136"/>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136"/>
          <p:cNvGrpSpPr/>
          <p:nvPr/>
        </p:nvGrpSpPr>
        <p:grpSpPr>
          <a:xfrm>
            <a:off x="6638357" y="2470604"/>
            <a:ext cx="352803" cy="289039"/>
            <a:chOff x="-26981375" y="3951875"/>
            <a:chExt cx="296150" cy="242625"/>
          </a:xfrm>
        </p:grpSpPr>
        <p:sp>
          <p:nvSpPr>
            <p:cNvPr id="6963" name="Google Shape;6963;p13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3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3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136"/>
          <p:cNvGrpSpPr/>
          <p:nvPr/>
        </p:nvGrpSpPr>
        <p:grpSpPr>
          <a:xfrm>
            <a:off x="5303399" y="2918195"/>
            <a:ext cx="351910" cy="354710"/>
            <a:chOff x="-25094250" y="3176075"/>
            <a:chExt cx="295400" cy="297750"/>
          </a:xfrm>
        </p:grpSpPr>
        <p:sp>
          <p:nvSpPr>
            <p:cNvPr id="6967" name="Google Shape;6967;p13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3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3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136"/>
          <p:cNvGrpSpPr/>
          <p:nvPr/>
        </p:nvGrpSpPr>
        <p:grpSpPr>
          <a:xfrm>
            <a:off x="5303399" y="3398556"/>
            <a:ext cx="351910" cy="351880"/>
            <a:chOff x="-25094250" y="3547050"/>
            <a:chExt cx="295400" cy="295375"/>
          </a:xfrm>
        </p:grpSpPr>
        <p:sp>
          <p:nvSpPr>
            <p:cNvPr id="6971" name="Google Shape;6971;p13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3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3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3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3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36"/>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7" name="Google Shape;6977;p136"/>
          <p:cNvGrpSpPr/>
          <p:nvPr/>
        </p:nvGrpSpPr>
        <p:grpSpPr>
          <a:xfrm>
            <a:off x="7535476" y="2919148"/>
            <a:ext cx="352803" cy="352803"/>
            <a:chOff x="-23245675" y="3148525"/>
            <a:chExt cx="296150" cy="296150"/>
          </a:xfrm>
        </p:grpSpPr>
        <p:sp>
          <p:nvSpPr>
            <p:cNvPr id="6978" name="Google Shape;6978;p13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3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3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136"/>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136"/>
          <p:cNvGrpSpPr/>
          <p:nvPr/>
        </p:nvGrpSpPr>
        <p:grpSpPr>
          <a:xfrm>
            <a:off x="7535938" y="3848122"/>
            <a:ext cx="351880" cy="352803"/>
            <a:chOff x="-23244900" y="3888100"/>
            <a:chExt cx="295375" cy="296150"/>
          </a:xfrm>
        </p:grpSpPr>
        <p:sp>
          <p:nvSpPr>
            <p:cNvPr id="6983" name="Google Shape;6983;p13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3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3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3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3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3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3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3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3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3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3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4" name="Google Shape;6994;p136"/>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98"/>
        <p:cNvGrpSpPr/>
        <p:nvPr/>
      </p:nvGrpSpPr>
      <p:grpSpPr>
        <a:xfrm>
          <a:off x="0" y="0"/>
          <a:ext cx="0" cy="0"/>
          <a:chOff x="0" y="0"/>
          <a:chExt cx="0" cy="0"/>
        </a:xfrm>
      </p:grpSpPr>
      <p:sp>
        <p:nvSpPr>
          <p:cNvPr id="6999" name="Google Shape;6999;p137"/>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00" name="Google Shape;7000;p137"/>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001" name="Google Shape;7001;p137"/>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2" name="Google Shape;7002;p137"/>
          <p:cNvGrpSpPr/>
          <p:nvPr/>
        </p:nvGrpSpPr>
        <p:grpSpPr>
          <a:xfrm>
            <a:off x="850004" y="1975418"/>
            <a:ext cx="367261" cy="367261"/>
            <a:chOff x="-65145700" y="3727425"/>
            <a:chExt cx="317425" cy="317425"/>
          </a:xfrm>
        </p:grpSpPr>
        <p:sp>
          <p:nvSpPr>
            <p:cNvPr id="7003" name="Google Shape;7003;p13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3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137"/>
          <p:cNvGrpSpPr/>
          <p:nvPr/>
        </p:nvGrpSpPr>
        <p:grpSpPr>
          <a:xfrm>
            <a:off x="853201" y="2404333"/>
            <a:ext cx="360868" cy="367261"/>
            <a:chOff x="-65144125" y="4094450"/>
            <a:chExt cx="311900" cy="317425"/>
          </a:xfrm>
        </p:grpSpPr>
        <p:sp>
          <p:nvSpPr>
            <p:cNvPr id="7006" name="Google Shape;7006;p13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3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3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9" name="Google Shape;7009;p137"/>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0" name="Google Shape;7010;p137"/>
          <p:cNvGrpSpPr/>
          <p:nvPr/>
        </p:nvGrpSpPr>
        <p:grpSpPr>
          <a:xfrm>
            <a:off x="3056770" y="1975028"/>
            <a:ext cx="370645" cy="368042"/>
            <a:chOff x="-63250675" y="3744075"/>
            <a:chExt cx="320350" cy="318100"/>
          </a:xfrm>
        </p:grpSpPr>
        <p:sp>
          <p:nvSpPr>
            <p:cNvPr id="7011" name="Google Shape;7011;p13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3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3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137"/>
          <p:cNvGrpSpPr/>
          <p:nvPr/>
        </p:nvGrpSpPr>
        <p:grpSpPr>
          <a:xfrm>
            <a:off x="3058462" y="2404333"/>
            <a:ext cx="367261" cy="367261"/>
            <a:chOff x="-63250675" y="4110200"/>
            <a:chExt cx="317425" cy="317425"/>
          </a:xfrm>
        </p:grpSpPr>
        <p:sp>
          <p:nvSpPr>
            <p:cNvPr id="7015" name="Google Shape;7015;p13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3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3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3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3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3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3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3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3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37"/>
          <p:cNvGrpSpPr/>
          <p:nvPr/>
        </p:nvGrpSpPr>
        <p:grpSpPr>
          <a:xfrm>
            <a:off x="1737509" y="2901428"/>
            <a:ext cx="359075" cy="358844"/>
            <a:chOff x="-61351725" y="3372400"/>
            <a:chExt cx="310350" cy="310150"/>
          </a:xfrm>
        </p:grpSpPr>
        <p:sp>
          <p:nvSpPr>
            <p:cNvPr id="7025" name="Google Shape;7025;p1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137"/>
          <p:cNvGrpSpPr/>
          <p:nvPr/>
        </p:nvGrpSpPr>
        <p:grpSpPr>
          <a:xfrm>
            <a:off x="1733864" y="3364484"/>
            <a:ext cx="366364" cy="333534"/>
            <a:chOff x="-61354875" y="3751050"/>
            <a:chExt cx="316650" cy="288275"/>
          </a:xfrm>
        </p:grpSpPr>
        <p:sp>
          <p:nvSpPr>
            <p:cNvPr id="7029" name="Google Shape;7029;p13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3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3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137"/>
          <p:cNvGrpSpPr/>
          <p:nvPr/>
        </p:nvGrpSpPr>
        <p:grpSpPr>
          <a:xfrm>
            <a:off x="1733864" y="3806124"/>
            <a:ext cx="366364" cy="367290"/>
            <a:chOff x="-61354875" y="4101525"/>
            <a:chExt cx="316650" cy="317450"/>
          </a:xfrm>
        </p:grpSpPr>
        <p:sp>
          <p:nvSpPr>
            <p:cNvPr id="7033" name="Google Shape;7033;p13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3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137"/>
          <p:cNvGrpSpPr/>
          <p:nvPr/>
        </p:nvGrpSpPr>
        <p:grpSpPr>
          <a:xfrm>
            <a:off x="3950299" y="2898000"/>
            <a:ext cx="368157" cy="365699"/>
            <a:chOff x="-59470075" y="3308975"/>
            <a:chExt cx="318200" cy="316075"/>
          </a:xfrm>
        </p:grpSpPr>
        <p:sp>
          <p:nvSpPr>
            <p:cNvPr id="7036" name="Google Shape;7036;p13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3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3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3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3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3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3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3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3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137"/>
          <p:cNvGrpSpPr/>
          <p:nvPr/>
        </p:nvGrpSpPr>
        <p:grpSpPr>
          <a:xfrm>
            <a:off x="1295729" y="1533705"/>
            <a:ext cx="367261" cy="364686"/>
            <a:chOff x="-64781025" y="3361050"/>
            <a:chExt cx="317425" cy="315200"/>
          </a:xfrm>
        </p:grpSpPr>
        <p:sp>
          <p:nvSpPr>
            <p:cNvPr id="7046" name="Google Shape;7046;p13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3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3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3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0" name="Google Shape;7050;p137"/>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37"/>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37"/>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3" name="Google Shape;7053;p137"/>
          <p:cNvGrpSpPr/>
          <p:nvPr/>
        </p:nvGrpSpPr>
        <p:grpSpPr>
          <a:xfrm>
            <a:off x="3500129" y="1975144"/>
            <a:ext cx="382765" cy="367810"/>
            <a:chOff x="-62890750" y="3747425"/>
            <a:chExt cx="330825" cy="317900"/>
          </a:xfrm>
        </p:grpSpPr>
        <p:sp>
          <p:nvSpPr>
            <p:cNvPr id="7054" name="Google Shape;7054;p13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3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3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3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3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3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3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3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3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3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3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3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3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3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137"/>
          <p:cNvGrpSpPr/>
          <p:nvPr/>
        </p:nvGrpSpPr>
        <p:grpSpPr>
          <a:xfrm>
            <a:off x="3507881" y="2404781"/>
            <a:ext cx="367261" cy="366364"/>
            <a:chOff x="-62884425" y="4111775"/>
            <a:chExt cx="317425" cy="316650"/>
          </a:xfrm>
        </p:grpSpPr>
        <p:sp>
          <p:nvSpPr>
            <p:cNvPr id="7069" name="Google Shape;7069;p13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3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37"/>
          <p:cNvGrpSpPr/>
          <p:nvPr/>
        </p:nvGrpSpPr>
        <p:grpSpPr>
          <a:xfrm>
            <a:off x="2180515" y="2900850"/>
            <a:ext cx="365438" cy="360001"/>
            <a:chOff x="-60991775" y="3376900"/>
            <a:chExt cx="315850" cy="311150"/>
          </a:xfrm>
        </p:grpSpPr>
        <p:sp>
          <p:nvSpPr>
            <p:cNvPr id="7072" name="Google Shape;7072;p13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3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3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137"/>
          <p:cNvGrpSpPr/>
          <p:nvPr/>
        </p:nvGrpSpPr>
        <p:grpSpPr>
          <a:xfrm>
            <a:off x="2180052" y="3351714"/>
            <a:ext cx="366364" cy="359075"/>
            <a:chOff x="-60988625" y="3740800"/>
            <a:chExt cx="316650" cy="310350"/>
          </a:xfrm>
        </p:grpSpPr>
        <p:sp>
          <p:nvSpPr>
            <p:cNvPr id="7076" name="Google Shape;7076;p13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3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3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137"/>
          <p:cNvGrpSpPr/>
          <p:nvPr/>
        </p:nvGrpSpPr>
        <p:grpSpPr>
          <a:xfrm>
            <a:off x="2180052" y="3807165"/>
            <a:ext cx="366364" cy="365207"/>
            <a:chOff x="-60987850" y="4100950"/>
            <a:chExt cx="316650" cy="315650"/>
          </a:xfrm>
        </p:grpSpPr>
        <p:sp>
          <p:nvSpPr>
            <p:cNvPr id="7080" name="Google Shape;7080;p13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3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3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3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3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137"/>
          <p:cNvGrpSpPr/>
          <p:nvPr/>
        </p:nvGrpSpPr>
        <p:grpSpPr>
          <a:xfrm>
            <a:off x="3949836" y="3352625"/>
            <a:ext cx="369083" cy="357253"/>
            <a:chOff x="-59447250" y="3706150"/>
            <a:chExt cx="319000" cy="308775"/>
          </a:xfrm>
        </p:grpSpPr>
        <p:sp>
          <p:nvSpPr>
            <p:cNvPr id="7086" name="Google Shape;7086;p13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3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3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3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137"/>
          <p:cNvGrpSpPr/>
          <p:nvPr/>
        </p:nvGrpSpPr>
        <p:grpSpPr>
          <a:xfrm>
            <a:off x="1738564" y="1545199"/>
            <a:ext cx="368186" cy="364224"/>
            <a:chOff x="-64406125" y="3362225"/>
            <a:chExt cx="318225" cy="314800"/>
          </a:xfrm>
        </p:grpSpPr>
        <p:sp>
          <p:nvSpPr>
            <p:cNvPr id="7091" name="Google Shape;7091;p13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3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137"/>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137"/>
          <p:cNvGrpSpPr/>
          <p:nvPr/>
        </p:nvGrpSpPr>
        <p:grpSpPr>
          <a:xfrm>
            <a:off x="1739027" y="2416044"/>
            <a:ext cx="367261" cy="366364"/>
            <a:chOff x="-64410850" y="4094450"/>
            <a:chExt cx="317425" cy="316650"/>
          </a:xfrm>
        </p:grpSpPr>
        <p:sp>
          <p:nvSpPr>
            <p:cNvPr id="7095" name="Google Shape;7095;p13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3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3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137"/>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137"/>
          <p:cNvGrpSpPr/>
          <p:nvPr/>
        </p:nvGrpSpPr>
        <p:grpSpPr>
          <a:xfrm>
            <a:off x="3960575" y="1974854"/>
            <a:ext cx="365467" cy="368389"/>
            <a:chOff x="-62516625" y="3743175"/>
            <a:chExt cx="315875" cy="318400"/>
          </a:xfrm>
        </p:grpSpPr>
        <p:sp>
          <p:nvSpPr>
            <p:cNvPr id="7100" name="Google Shape;7100;p13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3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37"/>
          <p:cNvGrpSpPr/>
          <p:nvPr/>
        </p:nvGrpSpPr>
        <p:grpSpPr>
          <a:xfrm>
            <a:off x="3967415" y="2424826"/>
            <a:ext cx="351786" cy="326274"/>
            <a:chOff x="-62511900" y="4129100"/>
            <a:chExt cx="304050" cy="282000"/>
          </a:xfrm>
        </p:grpSpPr>
        <p:sp>
          <p:nvSpPr>
            <p:cNvPr id="7103" name="Google Shape;7103;p13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3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3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3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3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137"/>
          <p:cNvGrpSpPr/>
          <p:nvPr/>
        </p:nvGrpSpPr>
        <p:grpSpPr>
          <a:xfrm>
            <a:off x="2645537" y="2897220"/>
            <a:ext cx="310770" cy="367261"/>
            <a:chOff x="-60597975" y="3367475"/>
            <a:chExt cx="268600" cy="317425"/>
          </a:xfrm>
        </p:grpSpPr>
        <p:sp>
          <p:nvSpPr>
            <p:cNvPr id="7109" name="Google Shape;7109;p13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3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3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3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3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4" name="Google Shape;7114;p137"/>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5" name="Google Shape;7115;p137"/>
          <p:cNvGrpSpPr/>
          <p:nvPr/>
        </p:nvGrpSpPr>
        <p:grpSpPr>
          <a:xfrm>
            <a:off x="2617740" y="3858536"/>
            <a:ext cx="366364" cy="262465"/>
            <a:chOff x="-60621600" y="4145650"/>
            <a:chExt cx="316650" cy="226850"/>
          </a:xfrm>
        </p:grpSpPr>
        <p:sp>
          <p:nvSpPr>
            <p:cNvPr id="7116" name="Google Shape;7116;p13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3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3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37"/>
          <p:cNvGrpSpPr/>
          <p:nvPr/>
        </p:nvGrpSpPr>
        <p:grpSpPr>
          <a:xfrm>
            <a:off x="3954392" y="3807035"/>
            <a:ext cx="359972" cy="365467"/>
            <a:chOff x="-59400775" y="4084200"/>
            <a:chExt cx="311125" cy="315875"/>
          </a:xfrm>
        </p:grpSpPr>
        <p:sp>
          <p:nvSpPr>
            <p:cNvPr id="7120" name="Google Shape;7120;p13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3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3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3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3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3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137"/>
          <p:cNvGrpSpPr/>
          <p:nvPr/>
        </p:nvGrpSpPr>
        <p:grpSpPr>
          <a:xfrm>
            <a:off x="2178486" y="1532866"/>
            <a:ext cx="365438" cy="366364"/>
            <a:chOff x="-64044600" y="3360375"/>
            <a:chExt cx="315850" cy="316650"/>
          </a:xfrm>
        </p:grpSpPr>
        <p:sp>
          <p:nvSpPr>
            <p:cNvPr id="7127" name="Google Shape;7127;p13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3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3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137"/>
          <p:cNvGrpSpPr/>
          <p:nvPr/>
        </p:nvGrpSpPr>
        <p:grpSpPr>
          <a:xfrm>
            <a:off x="2204909" y="1975418"/>
            <a:ext cx="312592" cy="367261"/>
            <a:chOff x="-64022550" y="3727425"/>
            <a:chExt cx="270175" cy="317425"/>
          </a:xfrm>
        </p:grpSpPr>
        <p:sp>
          <p:nvSpPr>
            <p:cNvPr id="7131" name="Google Shape;7131;p13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3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3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137"/>
          <p:cNvGrpSpPr/>
          <p:nvPr/>
        </p:nvGrpSpPr>
        <p:grpSpPr>
          <a:xfrm>
            <a:off x="2229047" y="2404318"/>
            <a:ext cx="264317" cy="367290"/>
            <a:chOff x="-64001300" y="4093650"/>
            <a:chExt cx="228450" cy="317450"/>
          </a:xfrm>
        </p:grpSpPr>
        <p:sp>
          <p:nvSpPr>
            <p:cNvPr id="7135" name="Google Shape;7135;p13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3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3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3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137"/>
          <p:cNvGrpSpPr/>
          <p:nvPr/>
        </p:nvGrpSpPr>
        <p:grpSpPr>
          <a:xfrm>
            <a:off x="848051" y="2897610"/>
            <a:ext cx="359972" cy="366480"/>
            <a:chOff x="-62148800" y="3377700"/>
            <a:chExt cx="311125" cy="316750"/>
          </a:xfrm>
        </p:grpSpPr>
        <p:sp>
          <p:nvSpPr>
            <p:cNvPr id="7140" name="Google Shape;7140;p13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3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37"/>
          <p:cNvGrpSpPr/>
          <p:nvPr/>
        </p:nvGrpSpPr>
        <p:grpSpPr>
          <a:xfrm>
            <a:off x="843958" y="3347607"/>
            <a:ext cx="368157" cy="367290"/>
            <a:chOff x="-62154300" y="3743950"/>
            <a:chExt cx="318200" cy="317450"/>
          </a:xfrm>
        </p:grpSpPr>
        <p:sp>
          <p:nvSpPr>
            <p:cNvPr id="7143" name="Google Shape;7143;p1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137"/>
          <p:cNvGrpSpPr/>
          <p:nvPr/>
        </p:nvGrpSpPr>
        <p:grpSpPr>
          <a:xfrm>
            <a:off x="843944" y="3806587"/>
            <a:ext cx="368186" cy="366364"/>
            <a:chOff x="-62151950" y="4111775"/>
            <a:chExt cx="318225" cy="316650"/>
          </a:xfrm>
        </p:grpSpPr>
        <p:sp>
          <p:nvSpPr>
            <p:cNvPr id="7146" name="Google Shape;7146;p13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3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3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3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137"/>
          <p:cNvGrpSpPr/>
          <p:nvPr/>
        </p:nvGrpSpPr>
        <p:grpSpPr>
          <a:xfrm>
            <a:off x="3062568" y="2897133"/>
            <a:ext cx="368157" cy="367434"/>
            <a:chOff x="-60254550" y="3367325"/>
            <a:chExt cx="318200" cy="317575"/>
          </a:xfrm>
        </p:grpSpPr>
        <p:sp>
          <p:nvSpPr>
            <p:cNvPr id="7151" name="Google Shape;7151;p13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3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3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3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137"/>
          <p:cNvGrpSpPr/>
          <p:nvPr/>
        </p:nvGrpSpPr>
        <p:grpSpPr>
          <a:xfrm>
            <a:off x="3063465" y="3348127"/>
            <a:ext cx="366364" cy="366248"/>
            <a:chOff x="-60255350" y="3733825"/>
            <a:chExt cx="316650" cy="316550"/>
          </a:xfrm>
        </p:grpSpPr>
        <p:sp>
          <p:nvSpPr>
            <p:cNvPr id="7156" name="Google Shape;7156;p13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3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3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3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3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3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3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137"/>
          <p:cNvGrpSpPr/>
          <p:nvPr/>
        </p:nvGrpSpPr>
        <p:grpSpPr>
          <a:xfrm>
            <a:off x="3091262" y="3807035"/>
            <a:ext cx="310770" cy="365467"/>
            <a:chOff x="-60232500" y="4101525"/>
            <a:chExt cx="268600" cy="315875"/>
          </a:xfrm>
        </p:grpSpPr>
        <p:sp>
          <p:nvSpPr>
            <p:cNvPr id="7164" name="Google Shape;7164;p13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3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137"/>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137"/>
          <p:cNvGrpSpPr/>
          <p:nvPr/>
        </p:nvGrpSpPr>
        <p:grpSpPr>
          <a:xfrm>
            <a:off x="2624262" y="1532866"/>
            <a:ext cx="368186" cy="366364"/>
            <a:chOff x="-63679950" y="3360375"/>
            <a:chExt cx="318225" cy="316650"/>
          </a:xfrm>
        </p:grpSpPr>
        <p:sp>
          <p:nvSpPr>
            <p:cNvPr id="7168" name="Google Shape;7168;p13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3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3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3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2" name="Google Shape;7172;p137"/>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3" name="Google Shape;7173;p137"/>
          <p:cNvGrpSpPr/>
          <p:nvPr/>
        </p:nvGrpSpPr>
        <p:grpSpPr>
          <a:xfrm>
            <a:off x="2622889" y="2404203"/>
            <a:ext cx="370934" cy="367521"/>
            <a:chOff x="-63679950" y="4093450"/>
            <a:chExt cx="320600" cy="317650"/>
          </a:xfrm>
        </p:grpSpPr>
        <p:sp>
          <p:nvSpPr>
            <p:cNvPr id="7174" name="Google Shape;7174;p13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3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3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137"/>
          <p:cNvGrpSpPr/>
          <p:nvPr/>
        </p:nvGrpSpPr>
        <p:grpSpPr>
          <a:xfrm>
            <a:off x="1283006" y="2897205"/>
            <a:ext cx="366364" cy="367290"/>
            <a:chOff x="-61784125" y="3377700"/>
            <a:chExt cx="316650" cy="317450"/>
          </a:xfrm>
        </p:grpSpPr>
        <p:sp>
          <p:nvSpPr>
            <p:cNvPr id="7178" name="Google Shape;7178;p13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3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3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3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3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3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3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137"/>
          <p:cNvGrpSpPr/>
          <p:nvPr/>
        </p:nvGrpSpPr>
        <p:grpSpPr>
          <a:xfrm>
            <a:off x="1283006" y="3347607"/>
            <a:ext cx="366364" cy="367290"/>
            <a:chOff x="-61783350" y="3743950"/>
            <a:chExt cx="316650" cy="317450"/>
          </a:xfrm>
        </p:grpSpPr>
        <p:sp>
          <p:nvSpPr>
            <p:cNvPr id="7186" name="Google Shape;7186;p13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3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137"/>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37"/>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37"/>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1" name="Google Shape;7191;p137"/>
          <p:cNvGrpSpPr/>
          <p:nvPr/>
        </p:nvGrpSpPr>
        <p:grpSpPr>
          <a:xfrm>
            <a:off x="3504430" y="3807440"/>
            <a:ext cx="369112" cy="364657"/>
            <a:chOff x="-59869425" y="4102225"/>
            <a:chExt cx="319025" cy="315175"/>
          </a:xfrm>
        </p:grpSpPr>
        <p:sp>
          <p:nvSpPr>
            <p:cNvPr id="7192" name="Google Shape;7192;p13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3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3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3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137"/>
          <p:cNvGrpSpPr/>
          <p:nvPr/>
        </p:nvGrpSpPr>
        <p:grpSpPr>
          <a:xfrm>
            <a:off x="2623233" y="4276262"/>
            <a:ext cx="366364" cy="365467"/>
            <a:chOff x="-59029025" y="3711650"/>
            <a:chExt cx="316650" cy="315875"/>
          </a:xfrm>
        </p:grpSpPr>
        <p:sp>
          <p:nvSpPr>
            <p:cNvPr id="7197" name="Google Shape;7197;p13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3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3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3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3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3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3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137"/>
          <p:cNvGrpSpPr/>
          <p:nvPr/>
        </p:nvGrpSpPr>
        <p:grpSpPr>
          <a:xfrm>
            <a:off x="4859311" y="1532317"/>
            <a:ext cx="351940" cy="348188"/>
            <a:chOff x="581525" y="3254850"/>
            <a:chExt cx="297750" cy="294575"/>
          </a:xfrm>
        </p:grpSpPr>
        <p:sp>
          <p:nvSpPr>
            <p:cNvPr id="7205" name="Google Shape;7205;p13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3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3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137"/>
          <p:cNvGrpSpPr/>
          <p:nvPr/>
        </p:nvGrpSpPr>
        <p:grpSpPr>
          <a:xfrm>
            <a:off x="4858380" y="1971253"/>
            <a:ext cx="353802" cy="351497"/>
            <a:chOff x="580725" y="3617925"/>
            <a:chExt cx="299325" cy="297375"/>
          </a:xfrm>
        </p:grpSpPr>
        <p:sp>
          <p:nvSpPr>
            <p:cNvPr id="7209" name="Google Shape;7209;p13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3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3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3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3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137"/>
          <p:cNvGrpSpPr/>
          <p:nvPr/>
        </p:nvGrpSpPr>
        <p:grpSpPr>
          <a:xfrm>
            <a:off x="4860242" y="2418443"/>
            <a:ext cx="350079" cy="350079"/>
            <a:chOff x="583100" y="3982600"/>
            <a:chExt cx="296175" cy="296175"/>
          </a:xfrm>
        </p:grpSpPr>
        <p:sp>
          <p:nvSpPr>
            <p:cNvPr id="7215" name="Google Shape;7215;p13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3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3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3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3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3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3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137"/>
          <p:cNvGrpSpPr/>
          <p:nvPr/>
        </p:nvGrpSpPr>
        <p:grpSpPr>
          <a:xfrm>
            <a:off x="7092856" y="1532067"/>
            <a:ext cx="307231" cy="348690"/>
            <a:chOff x="2423775" y="3226875"/>
            <a:chExt cx="259925" cy="295000"/>
          </a:xfrm>
        </p:grpSpPr>
        <p:sp>
          <p:nvSpPr>
            <p:cNvPr id="7223" name="Google Shape;7223;p13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3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3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137"/>
          <p:cNvGrpSpPr/>
          <p:nvPr/>
        </p:nvGrpSpPr>
        <p:grpSpPr>
          <a:xfrm>
            <a:off x="7070043" y="1973352"/>
            <a:ext cx="352857" cy="347301"/>
            <a:chOff x="2404875" y="3592725"/>
            <a:chExt cx="298525" cy="293825"/>
          </a:xfrm>
        </p:grpSpPr>
        <p:sp>
          <p:nvSpPr>
            <p:cNvPr id="7227" name="Google Shape;7227;p13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3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3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37"/>
          <p:cNvGrpSpPr/>
          <p:nvPr/>
        </p:nvGrpSpPr>
        <p:grpSpPr>
          <a:xfrm>
            <a:off x="7070974" y="2418917"/>
            <a:ext cx="350995" cy="349133"/>
            <a:chOff x="2404875" y="3955825"/>
            <a:chExt cx="296950" cy="295375"/>
          </a:xfrm>
        </p:grpSpPr>
        <p:sp>
          <p:nvSpPr>
            <p:cNvPr id="7231" name="Google Shape;7231;p13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3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3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3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137"/>
          <p:cNvGrpSpPr/>
          <p:nvPr/>
        </p:nvGrpSpPr>
        <p:grpSpPr>
          <a:xfrm>
            <a:off x="5764954" y="2883111"/>
            <a:ext cx="349163" cy="350079"/>
            <a:chOff x="4263650" y="3235150"/>
            <a:chExt cx="295400" cy="296175"/>
          </a:xfrm>
        </p:grpSpPr>
        <p:sp>
          <p:nvSpPr>
            <p:cNvPr id="7236" name="Google Shape;7236;p13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3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3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3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3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137"/>
          <p:cNvGrpSpPr/>
          <p:nvPr/>
        </p:nvGrpSpPr>
        <p:grpSpPr>
          <a:xfrm>
            <a:off x="5762634" y="3342272"/>
            <a:ext cx="353802" cy="327739"/>
            <a:chOff x="4266025" y="3609275"/>
            <a:chExt cx="299325" cy="277275"/>
          </a:xfrm>
        </p:grpSpPr>
        <p:sp>
          <p:nvSpPr>
            <p:cNvPr id="7242" name="Google Shape;7242;p13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3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37"/>
          <p:cNvGrpSpPr/>
          <p:nvPr/>
        </p:nvGrpSpPr>
        <p:grpSpPr>
          <a:xfrm>
            <a:off x="5763092" y="3807659"/>
            <a:ext cx="352886" cy="349133"/>
            <a:chOff x="4263650" y="3963700"/>
            <a:chExt cx="298550" cy="295375"/>
          </a:xfrm>
        </p:grpSpPr>
        <p:sp>
          <p:nvSpPr>
            <p:cNvPr id="7245" name="Google Shape;7245;p13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3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3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3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3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3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3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137"/>
          <p:cNvGrpSpPr/>
          <p:nvPr/>
        </p:nvGrpSpPr>
        <p:grpSpPr>
          <a:xfrm>
            <a:off x="8041429" y="2883111"/>
            <a:ext cx="226264" cy="350079"/>
            <a:chOff x="6164975" y="3211525"/>
            <a:chExt cx="191425" cy="296175"/>
          </a:xfrm>
        </p:grpSpPr>
        <p:sp>
          <p:nvSpPr>
            <p:cNvPr id="7253" name="Google Shape;7253;p13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3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3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3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3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3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3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37"/>
          <p:cNvGrpSpPr/>
          <p:nvPr/>
        </p:nvGrpSpPr>
        <p:grpSpPr>
          <a:xfrm>
            <a:off x="5303466" y="1531387"/>
            <a:ext cx="352886" cy="350049"/>
            <a:chOff x="946175" y="3253275"/>
            <a:chExt cx="298550" cy="296150"/>
          </a:xfrm>
        </p:grpSpPr>
        <p:sp>
          <p:nvSpPr>
            <p:cNvPr id="7261" name="Google Shape;7261;p13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3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3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3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3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137"/>
          <p:cNvGrpSpPr/>
          <p:nvPr/>
        </p:nvGrpSpPr>
        <p:grpSpPr>
          <a:xfrm>
            <a:off x="5304397" y="1973351"/>
            <a:ext cx="351024" cy="347301"/>
            <a:chOff x="946175" y="3619500"/>
            <a:chExt cx="296975" cy="293825"/>
          </a:xfrm>
        </p:grpSpPr>
        <p:sp>
          <p:nvSpPr>
            <p:cNvPr id="7267" name="Google Shape;7267;p13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3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3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3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3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3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137"/>
          <p:cNvGrpSpPr/>
          <p:nvPr/>
        </p:nvGrpSpPr>
        <p:grpSpPr>
          <a:xfrm>
            <a:off x="5303939" y="2417985"/>
            <a:ext cx="351940" cy="350995"/>
            <a:chOff x="944600" y="3981825"/>
            <a:chExt cx="297750" cy="296950"/>
          </a:xfrm>
        </p:grpSpPr>
        <p:sp>
          <p:nvSpPr>
            <p:cNvPr id="7274" name="Google Shape;7274;p13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3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3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3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137"/>
          <p:cNvGrpSpPr/>
          <p:nvPr/>
        </p:nvGrpSpPr>
        <p:grpSpPr>
          <a:xfrm>
            <a:off x="7520875" y="1531845"/>
            <a:ext cx="350079" cy="349133"/>
            <a:chOff x="2768750" y="3227275"/>
            <a:chExt cx="296175" cy="295375"/>
          </a:xfrm>
        </p:grpSpPr>
        <p:sp>
          <p:nvSpPr>
            <p:cNvPr id="7279" name="Google Shape;7279;p13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3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3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3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3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3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3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3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137"/>
          <p:cNvGrpSpPr/>
          <p:nvPr/>
        </p:nvGrpSpPr>
        <p:grpSpPr>
          <a:xfrm>
            <a:off x="7541826" y="1972717"/>
            <a:ext cx="308177" cy="348572"/>
            <a:chOff x="2786075" y="3591800"/>
            <a:chExt cx="260725" cy="294900"/>
          </a:xfrm>
        </p:grpSpPr>
        <p:sp>
          <p:nvSpPr>
            <p:cNvPr id="7288" name="Google Shape;7288;p13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3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3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3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3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37"/>
          <p:cNvGrpSpPr/>
          <p:nvPr/>
        </p:nvGrpSpPr>
        <p:grpSpPr>
          <a:xfrm>
            <a:off x="7582324" y="2418444"/>
            <a:ext cx="227180" cy="350079"/>
            <a:chOff x="2819150" y="3955025"/>
            <a:chExt cx="192200" cy="296175"/>
          </a:xfrm>
        </p:grpSpPr>
        <p:sp>
          <p:nvSpPr>
            <p:cNvPr id="7294" name="Google Shape;7294;p13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3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3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3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137"/>
          <p:cNvGrpSpPr/>
          <p:nvPr/>
        </p:nvGrpSpPr>
        <p:grpSpPr>
          <a:xfrm>
            <a:off x="6206097" y="2884042"/>
            <a:ext cx="349133" cy="348217"/>
            <a:chOff x="4629125" y="3235150"/>
            <a:chExt cx="295375" cy="294600"/>
          </a:xfrm>
        </p:grpSpPr>
        <p:sp>
          <p:nvSpPr>
            <p:cNvPr id="7299" name="Google Shape;7299;p13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3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3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3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3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37"/>
          <p:cNvGrpSpPr/>
          <p:nvPr/>
        </p:nvGrpSpPr>
        <p:grpSpPr>
          <a:xfrm>
            <a:off x="6206082" y="3331575"/>
            <a:ext cx="349163" cy="349133"/>
            <a:chOff x="4628325" y="3599825"/>
            <a:chExt cx="295400" cy="295375"/>
          </a:xfrm>
        </p:grpSpPr>
        <p:sp>
          <p:nvSpPr>
            <p:cNvPr id="7305" name="Google Shape;7305;p13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3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3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3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3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3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3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3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3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3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3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3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137"/>
          <p:cNvGrpSpPr/>
          <p:nvPr/>
        </p:nvGrpSpPr>
        <p:grpSpPr>
          <a:xfrm>
            <a:off x="6227033" y="3807186"/>
            <a:ext cx="307261" cy="350079"/>
            <a:chOff x="4645650" y="3962900"/>
            <a:chExt cx="259950" cy="296175"/>
          </a:xfrm>
        </p:grpSpPr>
        <p:sp>
          <p:nvSpPr>
            <p:cNvPr id="7318" name="Google Shape;7318;p13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3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3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3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3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3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137"/>
          <p:cNvGrpSpPr/>
          <p:nvPr/>
        </p:nvGrpSpPr>
        <p:grpSpPr>
          <a:xfrm>
            <a:off x="7979994" y="3332048"/>
            <a:ext cx="349133" cy="348188"/>
            <a:chOff x="6143725" y="3582500"/>
            <a:chExt cx="295375" cy="294575"/>
          </a:xfrm>
        </p:grpSpPr>
        <p:sp>
          <p:nvSpPr>
            <p:cNvPr id="7325" name="Google Shape;7325;p13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3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3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3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3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3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3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137"/>
          <p:cNvGrpSpPr/>
          <p:nvPr/>
        </p:nvGrpSpPr>
        <p:grpSpPr>
          <a:xfrm>
            <a:off x="5748820" y="1531387"/>
            <a:ext cx="350995" cy="350049"/>
            <a:chOff x="1310075" y="3253275"/>
            <a:chExt cx="296950" cy="296150"/>
          </a:xfrm>
        </p:grpSpPr>
        <p:sp>
          <p:nvSpPr>
            <p:cNvPr id="7333" name="Google Shape;7333;p13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3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3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6" name="Google Shape;7336;p137"/>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7" name="Google Shape;7337;p137"/>
          <p:cNvGrpSpPr/>
          <p:nvPr/>
        </p:nvGrpSpPr>
        <p:grpSpPr>
          <a:xfrm>
            <a:off x="5748347" y="2417646"/>
            <a:ext cx="351941" cy="351675"/>
            <a:chOff x="1310075" y="3980250"/>
            <a:chExt cx="297750" cy="297525"/>
          </a:xfrm>
        </p:grpSpPr>
        <p:sp>
          <p:nvSpPr>
            <p:cNvPr id="7338" name="Google Shape;7338;p13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3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3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3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137"/>
          <p:cNvGrpSpPr/>
          <p:nvPr/>
        </p:nvGrpSpPr>
        <p:grpSpPr>
          <a:xfrm>
            <a:off x="8013136" y="1531845"/>
            <a:ext cx="266305" cy="349133"/>
            <a:chOff x="3167275" y="3227275"/>
            <a:chExt cx="225300" cy="295375"/>
          </a:xfrm>
        </p:grpSpPr>
        <p:sp>
          <p:nvSpPr>
            <p:cNvPr id="7343" name="Google Shape;7343;p13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3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3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3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3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8" name="Google Shape;7348;p137"/>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9" name="Google Shape;7349;p137"/>
          <p:cNvGrpSpPr/>
          <p:nvPr/>
        </p:nvGrpSpPr>
        <p:grpSpPr>
          <a:xfrm>
            <a:off x="7970318" y="2418902"/>
            <a:ext cx="351940" cy="349163"/>
            <a:chOff x="3133425" y="3955025"/>
            <a:chExt cx="297750" cy="295400"/>
          </a:xfrm>
        </p:grpSpPr>
        <p:sp>
          <p:nvSpPr>
            <p:cNvPr id="7350" name="Google Shape;7350;p13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3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3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137"/>
          <p:cNvGrpSpPr/>
          <p:nvPr/>
        </p:nvGrpSpPr>
        <p:grpSpPr>
          <a:xfrm>
            <a:off x="6650491" y="2882490"/>
            <a:ext cx="350079" cy="351320"/>
            <a:chOff x="4991425" y="3234750"/>
            <a:chExt cx="296175" cy="297225"/>
          </a:xfrm>
        </p:grpSpPr>
        <p:sp>
          <p:nvSpPr>
            <p:cNvPr id="7354" name="Google Shape;7354;p13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3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3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3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3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3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137"/>
          <p:cNvGrpSpPr/>
          <p:nvPr/>
        </p:nvGrpSpPr>
        <p:grpSpPr>
          <a:xfrm>
            <a:off x="6650491" y="3352053"/>
            <a:ext cx="350079" cy="308177"/>
            <a:chOff x="4991425" y="3617150"/>
            <a:chExt cx="296175" cy="260725"/>
          </a:xfrm>
        </p:grpSpPr>
        <p:sp>
          <p:nvSpPr>
            <p:cNvPr id="7361" name="Google Shape;7361;p13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3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3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3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3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3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3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137"/>
          <p:cNvGrpSpPr/>
          <p:nvPr/>
        </p:nvGrpSpPr>
        <p:grpSpPr>
          <a:xfrm>
            <a:off x="6727764" y="3807644"/>
            <a:ext cx="195532" cy="349163"/>
            <a:chOff x="5056800" y="3962900"/>
            <a:chExt cx="165425" cy="295400"/>
          </a:xfrm>
        </p:grpSpPr>
        <p:sp>
          <p:nvSpPr>
            <p:cNvPr id="7369" name="Google Shape;7369;p13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3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3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137"/>
          <p:cNvGrpSpPr/>
          <p:nvPr/>
        </p:nvGrpSpPr>
        <p:grpSpPr>
          <a:xfrm>
            <a:off x="7979062" y="3807660"/>
            <a:ext cx="350995" cy="349133"/>
            <a:chOff x="6168925" y="3936925"/>
            <a:chExt cx="296950" cy="295375"/>
          </a:xfrm>
        </p:grpSpPr>
        <p:sp>
          <p:nvSpPr>
            <p:cNvPr id="7373" name="Google Shape;7373;p13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3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3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3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3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3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137"/>
          <p:cNvGrpSpPr/>
          <p:nvPr/>
        </p:nvGrpSpPr>
        <p:grpSpPr>
          <a:xfrm>
            <a:off x="6192756" y="1531845"/>
            <a:ext cx="348188" cy="349133"/>
            <a:chOff x="1674750" y="3254050"/>
            <a:chExt cx="294575" cy="295375"/>
          </a:xfrm>
        </p:grpSpPr>
        <p:sp>
          <p:nvSpPr>
            <p:cNvPr id="7380" name="Google Shape;7380;p13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3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3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137"/>
          <p:cNvGrpSpPr/>
          <p:nvPr/>
        </p:nvGrpSpPr>
        <p:grpSpPr>
          <a:xfrm>
            <a:off x="6207177" y="1972435"/>
            <a:ext cx="319347" cy="349133"/>
            <a:chOff x="1687350" y="3618725"/>
            <a:chExt cx="270175" cy="295375"/>
          </a:xfrm>
        </p:grpSpPr>
        <p:sp>
          <p:nvSpPr>
            <p:cNvPr id="7384" name="Google Shape;7384;p13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3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3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137"/>
          <p:cNvGrpSpPr/>
          <p:nvPr/>
        </p:nvGrpSpPr>
        <p:grpSpPr>
          <a:xfrm>
            <a:off x="6190880" y="2418916"/>
            <a:ext cx="351940" cy="349133"/>
            <a:chOff x="1672375" y="3982600"/>
            <a:chExt cx="297750" cy="295375"/>
          </a:xfrm>
        </p:grpSpPr>
        <p:sp>
          <p:nvSpPr>
            <p:cNvPr id="7388" name="Google Shape;7388;p13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3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3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137"/>
          <p:cNvGrpSpPr/>
          <p:nvPr/>
        </p:nvGrpSpPr>
        <p:grpSpPr>
          <a:xfrm>
            <a:off x="4882872" y="2883111"/>
            <a:ext cx="350079" cy="350079"/>
            <a:chOff x="3497300" y="3227275"/>
            <a:chExt cx="296175" cy="296175"/>
          </a:xfrm>
        </p:grpSpPr>
        <p:sp>
          <p:nvSpPr>
            <p:cNvPr id="7392" name="Google Shape;7392;p13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3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3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3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3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3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3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3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137"/>
          <p:cNvGrpSpPr/>
          <p:nvPr/>
        </p:nvGrpSpPr>
        <p:grpSpPr>
          <a:xfrm>
            <a:off x="4883345" y="3332506"/>
            <a:ext cx="349133" cy="347272"/>
            <a:chOff x="3497300" y="3591950"/>
            <a:chExt cx="295375" cy="293800"/>
          </a:xfrm>
        </p:grpSpPr>
        <p:sp>
          <p:nvSpPr>
            <p:cNvPr id="7401" name="Google Shape;7401;p13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3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3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3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3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3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3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3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137"/>
          <p:cNvGrpSpPr/>
          <p:nvPr/>
        </p:nvGrpSpPr>
        <p:grpSpPr>
          <a:xfrm>
            <a:off x="4883345" y="3807644"/>
            <a:ext cx="349133" cy="349163"/>
            <a:chOff x="3497300" y="3955025"/>
            <a:chExt cx="295375" cy="295400"/>
          </a:xfrm>
        </p:grpSpPr>
        <p:sp>
          <p:nvSpPr>
            <p:cNvPr id="7410" name="Google Shape;7410;p13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3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3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137"/>
          <p:cNvGrpSpPr/>
          <p:nvPr/>
        </p:nvGrpSpPr>
        <p:grpSpPr>
          <a:xfrm>
            <a:off x="7107917" y="2883835"/>
            <a:ext cx="327739" cy="348631"/>
            <a:chOff x="5364750" y="3235150"/>
            <a:chExt cx="277275" cy="294950"/>
          </a:xfrm>
        </p:grpSpPr>
        <p:sp>
          <p:nvSpPr>
            <p:cNvPr id="7414" name="Google Shape;7414;p13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3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3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3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3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3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3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3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137"/>
          <p:cNvGrpSpPr/>
          <p:nvPr/>
        </p:nvGrpSpPr>
        <p:grpSpPr>
          <a:xfrm>
            <a:off x="7096274" y="3330171"/>
            <a:ext cx="351024" cy="351940"/>
            <a:chOff x="5355300" y="3598250"/>
            <a:chExt cx="296975" cy="297750"/>
          </a:xfrm>
        </p:grpSpPr>
        <p:sp>
          <p:nvSpPr>
            <p:cNvPr id="7423" name="Google Shape;7423;p13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3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3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3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3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3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3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3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137"/>
          <p:cNvGrpSpPr/>
          <p:nvPr/>
        </p:nvGrpSpPr>
        <p:grpSpPr>
          <a:xfrm>
            <a:off x="7100470" y="3869093"/>
            <a:ext cx="342632" cy="226264"/>
            <a:chOff x="5358450" y="4015675"/>
            <a:chExt cx="289875" cy="191425"/>
          </a:xfrm>
        </p:grpSpPr>
        <p:sp>
          <p:nvSpPr>
            <p:cNvPr id="7432" name="Google Shape;7432;p13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3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3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3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137"/>
          <p:cNvGrpSpPr/>
          <p:nvPr/>
        </p:nvGrpSpPr>
        <p:grpSpPr>
          <a:xfrm>
            <a:off x="6226953" y="4251624"/>
            <a:ext cx="351024" cy="325464"/>
            <a:chOff x="6543825" y="3202075"/>
            <a:chExt cx="296975" cy="275350"/>
          </a:xfrm>
        </p:grpSpPr>
        <p:sp>
          <p:nvSpPr>
            <p:cNvPr id="7437" name="Google Shape;7437;p13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3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3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3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3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3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3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137"/>
          <p:cNvGrpSpPr/>
          <p:nvPr/>
        </p:nvGrpSpPr>
        <p:grpSpPr>
          <a:xfrm>
            <a:off x="6633934" y="1531372"/>
            <a:ext cx="350079" cy="350079"/>
            <a:chOff x="2037825" y="3254050"/>
            <a:chExt cx="296175" cy="296175"/>
          </a:xfrm>
        </p:grpSpPr>
        <p:sp>
          <p:nvSpPr>
            <p:cNvPr id="7445" name="Google Shape;7445;p13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3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3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3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3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3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37"/>
          <p:cNvGrpSpPr/>
          <p:nvPr/>
        </p:nvGrpSpPr>
        <p:grpSpPr>
          <a:xfrm>
            <a:off x="6632072" y="1972539"/>
            <a:ext cx="353802" cy="348926"/>
            <a:chOff x="2034675" y="3617925"/>
            <a:chExt cx="299325" cy="295200"/>
          </a:xfrm>
        </p:grpSpPr>
        <p:sp>
          <p:nvSpPr>
            <p:cNvPr id="7452" name="Google Shape;7452;p13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3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3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3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3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137"/>
          <p:cNvGrpSpPr/>
          <p:nvPr/>
        </p:nvGrpSpPr>
        <p:grpSpPr>
          <a:xfrm>
            <a:off x="6633934" y="2418916"/>
            <a:ext cx="350079" cy="349133"/>
            <a:chOff x="2037825" y="3981825"/>
            <a:chExt cx="296175" cy="295375"/>
          </a:xfrm>
        </p:grpSpPr>
        <p:sp>
          <p:nvSpPr>
            <p:cNvPr id="7458" name="Google Shape;7458;p13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3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3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37"/>
          <p:cNvGrpSpPr/>
          <p:nvPr/>
        </p:nvGrpSpPr>
        <p:grpSpPr>
          <a:xfrm>
            <a:off x="5318952" y="2915232"/>
            <a:ext cx="350079" cy="285837"/>
            <a:chOff x="3860400" y="3254050"/>
            <a:chExt cx="296175" cy="241825"/>
          </a:xfrm>
        </p:grpSpPr>
        <p:sp>
          <p:nvSpPr>
            <p:cNvPr id="7462" name="Google Shape;7462;p13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3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3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3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3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3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3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37"/>
          <p:cNvGrpSpPr/>
          <p:nvPr/>
        </p:nvGrpSpPr>
        <p:grpSpPr>
          <a:xfrm>
            <a:off x="5318479" y="3331102"/>
            <a:ext cx="351024" cy="350079"/>
            <a:chOff x="3859600" y="3591950"/>
            <a:chExt cx="296975" cy="296175"/>
          </a:xfrm>
        </p:grpSpPr>
        <p:sp>
          <p:nvSpPr>
            <p:cNvPr id="7470" name="Google Shape;7470;p13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3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3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137"/>
          <p:cNvGrpSpPr/>
          <p:nvPr/>
        </p:nvGrpSpPr>
        <p:grpSpPr>
          <a:xfrm>
            <a:off x="5318952" y="3807186"/>
            <a:ext cx="350079" cy="350079"/>
            <a:chOff x="3860400" y="3955025"/>
            <a:chExt cx="296175" cy="296175"/>
          </a:xfrm>
        </p:grpSpPr>
        <p:sp>
          <p:nvSpPr>
            <p:cNvPr id="7474" name="Google Shape;7474;p13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3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3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3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3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137"/>
          <p:cNvGrpSpPr/>
          <p:nvPr/>
        </p:nvGrpSpPr>
        <p:grpSpPr>
          <a:xfrm>
            <a:off x="7534167" y="2883584"/>
            <a:ext cx="355664" cy="349133"/>
            <a:chOff x="5716825" y="3235950"/>
            <a:chExt cx="300900" cy="295375"/>
          </a:xfrm>
        </p:grpSpPr>
        <p:sp>
          <p:nvSpPr>
            <p:cNvPr id="7480" name="Google Shape;7480;p13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3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3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3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137"/>
          <p:cNvGrpSpPr/>
          <p:nvPr/>
        </p:nvGrpSpPr>
        <p:grpSpPr>
          <a:xfrm>
            <a:off x="7547199" y="3342272"/>
            <a:ext cx="329601" cy="327739"/>
            <a:chOff x="5727850" y="3609275"/>
            <a:chExt cx="278850" cy="277275"/>
          </a:xfrm>
        </p:grpSpPr>
        <p:sp>
          <p:nvSpPr>
            <p:cNvPr id="7485" name="Google Shape;7485;p13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3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3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3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3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137"/>
          <p:cNvGrpSpPr/>
          <p:nvPr/>
        </p:nvGrpSpPr>
        <p:grpSpPr>
          <a:xfrm>
            <a:off x="7558383" y="3807659"/>
            <a:ext cx="307231" cy="349133"/>
            <a:chOff x="5736525" y="3963700"/>
            <a:chExt cx="259925" cy="295375"/>
          </a:xfrm>
        </p:grpSpPr>
        <p:sp>
          <p:nvSpPr>
            <p:cNvPr id="7491" name="Google Shape;7491;p13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3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3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3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3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3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3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37"/>
          <p:cNvGrpSpPr/>
          <p:nvPr/>
        </p:nvGrpSpPr>
        <p:grpSpPr>
          <a:xfrm>
            <a:off x="6649963" y="4256985"/>
            <a:ext cx="351024" cy="350079"/>
            <a:chOff x="6553275" y="3604550"/>
            <a:chExt cx="296975" cy="296175"/>
          </a:xfrm>
        </p:grpSpPr>
        <p:sp>
          <p:nvSpPr>
            <p:cNvPr id="7499" name="Google Shape;7499;p13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3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3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3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3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3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08"/>
        <p:cNvGrpSpPr/>
        <p:nvPr/>
      </p:nvGrpSpPr>
      <p:grpSpPr>
        <a:xfrm>
          <a:off x="0" y="0"/>
          <a:ext cx="0" cy="0"/>
          <a:chOff x="0" y="0"/>
          <a:chExt cx="0" cy="0"/>
        </a:xfrm>
      </p:grpSpPr>
      <p:sp>
        <p:nvSpPr>
          <p:cNvPr id="7509" name="Google Shape;7509;p13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10" name="Google Shape;7510;p13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511" name="Google Shape;7511;p138"/>
          <p:cNvGrpSpPr/>
          <p:nvPr/>
        </p:nvGrpSpPr>
        <p:grpSpPr>
          <a:xfrm>
            <a:off x="877057" y="1532946"/>
            <a:ext cx="294401" cy="353645"/>
            <a:chOff x="-35814600" y="3202075"/>
            <a:chExt cx="242625" cy="291450"/>
          </a:xfrm>
        </p:grpSpPr>
        <p:sp>
          <p:nvSpPr>
            <p:cNvPr id="7512" name="Google Shape;7512;p13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3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3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3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3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3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3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138"/>
          <p:cNvGrpSpPr/>
          <p:nvPr/>
        </p:nvGrpSpPr>
        <p:grpSpPr>
          <a:xfrm>
            <a:off x="847435" y="1973866"/>
            <a:ext cx="353645" cy="353888"/>
            <a:chOff x="-35839800" y="3561025"/>
            <a:chExt cx="291450" cy="291650"/>
          </a:xfrm>
        </p:grpSpPr>
        <p:sp>
          <p:nvSpPr>
            <p:cNvPr id="7520" name="Google Shape;7520;p13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3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3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3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3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3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3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7" name="Google Shape;7527;p138"/>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8" name="Google Shape;7528;p138"/>
          <p:cNvGrpSpPr/>
          <p:nvPr/>
        </p:nvGrpSpPr>
        <p:grpSpPr>
          <a:xfrm>
            <a:off x="3084980" y="1532946"/>
            <a:ext cx="353645" cy="353645"/>
            <a:chOff x="-34003850" y="3227275"/>
            <a:chExt cx="291450" cy="291450"/>
          </a:xfrm>
        </p:grpSpPr>
        <p:sp>
          <p:nvSpPr>
            <p:cNvPr id="7529" name="Google Shape;7529;p13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3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3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3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3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138"/>
          <p:cNvGrpSpPr/>
          <p:nvPr/>
        </p:nvGrpSpPr>
        <p:grpSpPr>
          <a:xfrm>
            <a:off x="3084510" y="1973638"/>
            <a:ext cx="354586" cy="354343"/>
            <a:chOff x="-34004625" y="3585850"/>
            <a:chExt cx="292225" cy="292025"/>
          </a:xfrm>
        </p:grpSpPr>
        <p:sp>
          <p:nvSpPr>
            <p:cNvPr id="7535" name="Google Shape;7535;p13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3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3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3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3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138"/>
          <p:cNvGrpSpPr/>
          <p:nvPr/>
        </p:nvGrpSpPr>
        <p:grpSpPr>
          <a:xfrm>
            <a:off x="3084025" y="2408839"/>
            <a:ext cx="355557" cy="354616"/>
            <a:chOff x="-34005425" y="3945575"/>
            <a:chExt cx="293025" cy="292250"/>
          </a:xfrm>
        </p:grpSpPr>
        <p:sp>
          <p:nvSpPr>
            <p:cNvPr id="7541" name="Google Shape;7541;p13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3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3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138"/>
          <p:cNvGrpSpPr/>
          <p:nvPr/>
        </p:nvGrpSpPr>
        <p:grpSpPr>
          <a:xfrm>
            <a:off x="1731124" y="2882015"/>
            <a:ext cx="358408" cy="355557"/>
            <a:chOff x="-32174975" y="3192625"/>
            <a:chExt cx="295375" cy="293025"/>
          </a:xfrm>
        </p:grpSpPr>
        <p:sp>
          <p:nvSpPr>
            <p:cNvPr id="7545" name="Google Shape;7545;p13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3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3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3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9" name="Google Shape;7549;p138"/>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38"/>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1" name="Google Shape;7551;p138"/>
          <p:cNvGrpSpPr/>
          <p:nvPr/>
        </p:nvGrpSpPr>
        <p:grpSpPr>
          <a:xfrm>
            <a:off x="3970274" y="2882970"/>
            <a:ext cx="354586" cy="353645"/>
            <a:chOff x="-30345325" y="3184750"/>
            <a:chExt cx="292225" cy="291450"/>
          </a:xfrm>
        </p:grpSpPr>
        <p:sp>
          <p:nvSpPr>
            <p:cNvPr id="7552" name="Google Shape;7552;p13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3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3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3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3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38"/>
          <p:cNvGrpSpPr/>
          <p:nvPr/>
        </p:nvGrpSpPr>
        <p:grpSpPr>
          <a:xfrm>
            <a:off x="1295026" y="1532946"/>
            <a:ext cx="353645" cy="353645"/>
            <a:chOff x="-35481425" y="3202075"/>
            <a:chExt cx="291450" cy="291450"/>
          </a:xfrm>
        </p:grpSpPr>
        <p:sp>
          <p:nvSpPr>
            <p:cNvPr id="7558" name="Google Shape;7558;p13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3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3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3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3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3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3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138"/>
          <p:cNvGrpSpPr/>
          <p:nvPr/>
        </p:nvGrpSpPr>
        <p:grpSpPr>
          <a:xfrm>
            <a:off x="1294556" y="1974472"/>
            <a:ext cx="354586" cy="352675"/>
            <a:chOff x="-35482200" y="3561225"/>
            <a:chExt cx="292225" cy="290650"/>
          </a:xfrm>
        </p:grpSpPr>
        <p:sp>
          <p:nvSpPr>
            <p:cNvPr id="7566" name="Google Shape;7566;p13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3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3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138"/>
          <p:cNvGrpSpPr/>
          <p:nvPr/>
        </p:nvGrpSpPr>
        <p:grpSpPr>
          <a:xfrm>
            <a:off x="1295026" y="2409340"/>
            <a:ext cx="353645" cy="353615"/>
            <a:chOff x="-35481425" y="3919600"/>
            <a:chExt cx="291450" cy="291425"/>
          </a:xfrm>
        </p:grpSpPr>
        <p:sp>
          <p:nvSpPr>
            <p:cNvPr id="7570" name="Google Shape;7570;p13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3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3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3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3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3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3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3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38"/>
          <p:cNvGrpSpPr/>
          <p:nvPr/>
        </p:nvGrpSpPr>
        <p:grpSpPr>
          <a:xfrm>
            <a:off x="3530661" y="1533431"/>
            <a:ext cx="357468" cy="352675"/>
            <a:chOff x="-33645475" y="3228075"/>
            <a:chExt cx="294600" cy="290650"/>
          </a:xfrm>
        </p:grpSpPr>
        <p:sp>
          <p:nvSpPr>
            <p:cNvPr id="7579" name="Google Shape;7579;p13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3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3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3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3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3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3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138"/>
          <p:cNvGrpSpPr/>
          <p:nvPr/>
        </p:nvGrpSpPr>
        <p:grpSpPr>
          <a:xfrm>
            <a:off x="3531631" y="1973516"/>
            <a:ext cx="355526" cy="354586"/>
            <a:chOff x="-33646250" y="3586425"/>
            <a:chExt cx="293000" cy="292225"/>
          </a:xfrm>
        </p:grpSpPr>
        <p:sp>
          <p:nvSpPr>
            <p:cNvPr id="7587" name="Google Shape;7587;p13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3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138"/>
          <p:cNvGrpSpPr/>
          <p:nvPr/>
        </p:nvGrpSpPr>
        <p:grpSpPr>
          <a:xfrm>
            <a:off x="3532101" y="2408369"/>
            <a:ext cx="354586" cy="355557"/>
            <a:chOff x="-33645475" y="3944800"/>
            <a:chExt cx="292225" cy="293025"/>
          </a:xfrm>
        </p:grpSpPr>
        <p:sp>
          <p:nvSpPr>
            <p:cNvPr id="7590" name="Google Shape;7590;p13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3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3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3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3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3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3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3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3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3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138"/>
          <p:cNvGrpSpPr/>
          <p:nvPr/>
        </p:nvGrpSpPr>
        <p:grpSpPr>
          <a:xfrm>
            <a:off x="2185320" y="2882106"/>
            <a:ext cx="352675" cy="355375"/>
            <a:chOff x="-31809525" y="3192625"/>
            <a:chExt cx="290650" cy="292875"/>
          </a:xfrm>
        </p:grpSpPr>
        <p:sp>
          <p:nvSpPr>
            <p:cNvPr id="7601" name="Google Shape;7601;p13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3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3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3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138"/>
          <p:cNvGrpSpPr/>
          <p:nvPr/>
        </p:nvGrpSpPr>
        <p:grpSpPr>
          <a:xfrm>
            <a:off x="2184835" y="3352658"/>
            <a:ext cx="353645" cy="355557"/>
            <a:chOff x="-31811100" y="3550975"/>
            <a:chExt cx="291450" cy="293025"/>
          </a:xfrm>
        </p:grpSpPr>
        <p:sp>
          <p:nvSpPr>
            <p:cNvPr id="7606" name="Google Shape;7606;p13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3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3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3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3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3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3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138"/>
          <p:cNvGrpSpPr/>
          <p:nvPr/>
        </p:nvGrpSpPr>
        <p:grpSpPr>
          <a:xfrm>
            <a:off x="2178631" y="3816962"/>
            <a:ext cx="366052" cy="356831"/>
            <a:chOff x="-31817400" y="3910025"/>
            <a:chExt cx="301675" cy="294075"/>
          </a:xfrm>
        </p:grpSpPr>
        <p:sp>
          <p:nvSpPr>
            <p:cNvPr id="7614" name="Google Shape;7614;p13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3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3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138"/>
          <p:cNvGrpSpPr/>
          <p:nvPr/>
        </p:nvGrpSpPr>
        <p:grpSpPr>
          <a:xfrm>
            <a:off x="3970259" y="3353143"/>
            <a:ext cx="354616" cy="354586"/>
            <a:chOff x="-30354000" y="3569100"/>
            <a:chExt cx="292250" cy="292225"/>
          </a:xfrm>
        </p:grpSpPr>
        <p:sp>
          <p:nvSpPr>
            <p:cNvPr id="7618" name="Google Shape;7618;p13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3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3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3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3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3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138"/>
          <p:cNvGrpSpPr/>
          <p:nvPr/>
        </p:nvGrpSpPr>
        <p:grpSpPr>
          <a:xfrm>
            <a:off x="1748837" y="1532946"/>
            <a:ext cx="342148" cy="353645"/>
            <a:chOff x="-35118325" y="3202075"/>
            <a:chExt cx="281975" cy="291450"/>
          </a:xfrm>
        </p:grpSpPr>
        <p:sp>
          <p:nvSpPr>
            <p:cNvPr id="7625" name="Google Shape;7625;p13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3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3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3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138"/>
          <p:cNvGrpSpPr/>
          <p:nvPr/>
        </p:nvGrpSpPr>
        <p:grpSpPr>
          <a:xfrm>
            <a:off x="1742618" y="1974199"/>
            <a:ext cx="354586" cy="353221"/>
            <a:chOff x="-35123050" y="3561225"/>
            <a:chExt cx="292225" cy="291100"/>
          </a:xfrm>
        </p:grpSpPr>
        <p:sp>
          <p:nvSpPr>
            <p:cNvPr id="7630" name="Google Shape;7630;p13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3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138"/>
          <p:cNvGrpSpPr/>
          <p:nvPr/>
        </p:nvGrpSpPr>
        <p:grpSpPr>
          <a:xfrm>
            <a:off x="1784677" y="2409340"/>
            <a:ext cx="270467" cy="353615"/>
            <a:chOff x="-35089175" y="3919600"/>
            <a:chExt cx="222900" cy="291425"/>
          </a:xfrm>
        </p:grpSpPr>
        <p:sp>
          <p:nvSpPr>
            <p:cNvPr id="7633" name="Google Shape;7633;p13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3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138"/>
          <p:cNvGrpSpPr/>
          <p:nvPr/>
        </p:nvGrpSpPr>
        <p:grpSpPr>
          <a:xfrm>
            <a:off x="3981673" y="1532703"/>
            <a:ext cx="336445" cy="354131"/>
            <a:chOff x="-33277650" y="3226875"/>
            <a:chExt cx="277275" cy="291850"/>
          </a:xfrm>
        </p:grpSpPr>
        <p:sp>
          <p:nvSpPr>
            <p:cNvPr id="7636" name="Google Shape;7636;p13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3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3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3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3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3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3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138"/>
          <p:cNvGrpSpPr/>
          <p:nvPr/>
        </p:nvGrpSpPr>
        <p:grpSpPr>
          <a:xfrm>
            <a:off x="3973073" y="1973987"/>
            <a:ext cx="353645" cy="353645"/>
            <a:chOff x="-33286325" y="3586425"/>
            <a:chExt cx="291450" cy="291450"/>
          </a:xfrm>
        </p:grpSpPr>
        <p:sp>
          <p:nvSpPr>
            <p:cNvPr id="7644" name="Google Shape;7644;p13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3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3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3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3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138"/>
          <p:cNvGrpSpPr/>
          <p:nvPr/>
        </p:nvGrpSpPr>
        <p:grpSpPr>
          <a:xfrm>
            <a:off x="3973073" y="2408369"/>
            <a:ext cx="353645" cy="355557"/>
            <a:chOff x="-33286325" y="3944800"/>
            <a:chExt cx="291450" cy="293025"/>
          </a:xfrm>
        </p:grpSpPr>
        <p:sp>
          <p:nvSpPr>
            <p:cNvPr id="7650" name="Google Shape;7650;p13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3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3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3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38"/>
          <p:cNvGrpSpPr/>
          <p:nvPr/>
        </p:nvGrpSpPr>
        <p:grpSpPr>
          <a:xfrm>
            <a:off x="2631470" y="2881529"/>
            <a:ext cx="353645" cy="356527"/>
            <a:chOff x="-31452725" y="3191825"/>
            <a:chExt cx="291450" cy="293825"/>
          </a:xfrm>
        </p:grpSpPr>
        <p:sp>
          <p:nvSpPr>
            <p:cNvPr id="7655" name="Google Shape;7655;p13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3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3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3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138"/>
          <p:cNvGrpSpPr/>
          <p:nvPr/>
        </p:nvGrpSpPr>
        <p:grpSpPr>
          <a:xfrm>
            <a:off x="2631000" y="3353144"/>
            <a:ext cx="354586" cy="354586"/>
            <a:chOff x="-31452725" y="3551775"/>
            <a:chExt cx="292225" cy="292225"/>
          </a:xfrm>
        </p:grpSpPr>
        <p:sp>
          <p:nvSpPr>
            <p:cNvPr id="7660" name="Google Shape;7660;p13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3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3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3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138"/>
          <p:cNvGrpSpPr/>
          <p:nvPr/>
        </p:nvGrpSpPr>
        <p:grpSpPr>
          <a:xfrm>
            <a:off x="2629559" y="3817129"/>
            <a:ext cx="357468" cy="356497"/>
            <a:chOff x="-31455100" y="3909350"/>
            <a:chExt cx="294600" cy="293800"/>
          </a:xfrm>
        </p:grpSpPr>
        <p:sp>
          <p:nvSpPr>
            <p:cNvPr id="7665" name="Google Shape;7665;p13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3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138"/>
          <p:cNvGrpSpPr/>
          <p:nvPr/>
        </p:nvGrpSpPr>
        <p:grpSpPr>
          <a:xfrm>
            <a:off x="3970744" y="3818084"/>
            <a:ext cx="353645" cy="354586"/>
            <a:chOff x="-30345325" y="3918800"/>
            <a:chExt cx="291450" cy="292225"/>
          </a:xfrm>
        </p:grpSpPr>
        <p:sp>
          <p:nvSpPr>
            <p:cNvPr id="7668" name="Google Shape;7668;p13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3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3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3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3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138"/>
          <p:cNvGrpSpPr/>
          <p:nvPr/>
        </p:nvGrpSpPr>
        <p:grpSpPr>
          <a:xfrm>
            <a:off x="2200736" y="1532946"/>
            <a:ext cx="332593" cy="353645"/>
            <a:chOff x="-34755225" y="3202075"/>
            <a:chExt cx="274100" cy="291450"/>
          </a:xfrm>
        </p:grpSpPr>
        <p:sp>
          <p:nvSpPr>
            <p:cNvPr id="7674" name="Google Shape;7674;p13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3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3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3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3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3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3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138"/>
          <p:cNvGrpSpPr/>
          <p:nvPr/>
        </p:nvGrpSpPr>
        <p:grpSpPr>
          <a:xfrm>
            <a:off x="2190209" y="1973987"/>
            <a:ext cx="353645" cy="353645"/>
            <a:chOff x="-34763900" y="3561225"/>
            <a:chExt cx="291450" cy="291450"/>
          </a:xfrm>
        </p:grpSpPr>
        <p:sp>
          <p:nvSpPr>
            <p:cNvPr id="7682" name="Google Shape;7682;p13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3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3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5" name="Google Shape;7685;p138"/>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6" name="Google Shape;7686;p138"/>
          <p:cNvGrpSpPr/>
          <p:nvPr/>
        </p:nvGrpSpPr>
        <p:grpSpPr>
          <a:xfrm>
            <a:off x="845106" y="2882499"/>
            <a:ext cx="354586" cy="354586"/>
            <a:chOff x="-32927950" y="3227275"/>
            <a:chExt cx="292225" cy="292225"/>
          </a:xfrm>
        </p:grpSpPr>
        <p:sp>
          <p:nvSpPr>
            <p:cNvPr id="7687" name="Google Shape;7687;p13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3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3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3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3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38"/>
          <p:cNvGrpSpPr/>
          <p:nvPr/>
        </p:nvGrpSpPr>
        <p:grpSpPr>
          <a:xfrm>
            <a:off x="844621" y="3353613"/>
            <a:ext cx="355557" cy="353645"/>
            <a:chOff x="-32927950" y="3586425"/>
            <a:chExt cx="293025" cy="291450"/>
          </a:xfrm>
        </p:grpSpPr>
        <p:sp>
          <p:nvSpPr>
            <p:cNvPr id="7693" name="Google Shape;7693;p13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3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3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3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3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38"/>
          <p:cNvGrpSpPr/>
          <p:nvPr/>
        </p:nvGrpSpPr>
        <p:grpSpPr>
          <a:xfrm>
            <a:off x="845106" y="3817598"/>
            <a:ext cx="354586" cy="355557"/>
            <a:chOff x="-32927950" y="3944800"/>
            <a:chExt cx="292225" cy="293025"/>
          </a:xfrm>
        </p:grpSpPr>
        <p:sp>
          <p:nvSpPr>
            <p:cNvPr id="7699" name="Google Shape;7699;p13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3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3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3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3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3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3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3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3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138"/>
          <p:cNvGrpSpPr/>
          <p:nvPr/>
        </p:nvGrpSpPr>
        <p:grpSpPr>
          <a:xfrm>
            <a:off x="3073898" y="2882849"/>
            <a:ext cx="354586" cy="353888"/>
            <a:chOff x="-31094350" y="3194000"/>
            <a:chExt cx="292225" cy="291650"/>
          </a:xfrm>
        </p:grpSpPr>
        <p:sp>
          <p:nvSpPr>
            <p:cNvPr id="7709" name="Google Shape;7709;p13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3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3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3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3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3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3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3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138"/>
          <p:cNvGrpSpPr/>
          <p:nvPr/>
        </p:nvGrpSpPr>
        <p:grpSpPr>
          <a:xfrm>
            <a:off x="3074368" y="3353341"/>
            <a:ext cx="353645" cy="354191"/>
            <a:chOff x="-31093575" y="3552550"/>
            <a:chExt cx="291450" cy="291900"/>
          </a:xfrm>
        </p:grpSpPr>
        <p:sp>
          <p:nvSpPr>
            <p:cNvPr id="7718" name="Google Shape;7718;p13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3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3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3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138"/>
          <p:cNvGrpSpPr/>
          <p:nvPr/>
        </p:nvGrpSpPr>
        <p:grpSpPr>
          <a:xfrm>
            <a:off x="3074368" y="3818569"/>
            <a:ext cx="353645" cy="353615"/>
            <a:chOff x="-31093575" y="3911725"/>
            <a:chExt cx="291450" cy="291425"/>
          </a:xfrm>
        </p:grpSpPr>
        <p:sp>
          <p:nvSpPr>
            <p:cNvPr id="7723" name="Google Shape;7723;p13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3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138"/>
          <p:cNvGrpSpPr/>
          <p:nvPr/>
        </p:nvGrpSpPr>
        <p:grpSpPr>
          <a:xfrm>
            <a:off x="2183798" y="4275536"/>
            <a:ext cx="356497" cy="354586"/>
            <a:chOff x="-29946000" y="3183175"/>
            <a:chExt cx="293800" cy="292225"/>
          </a:xfrm>
        </p:grpSpPr>
        <p:sp>
          <p:nvSpPr>
            <p:cNvPr id="7726" name="Google Shape;7726;p13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3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3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3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3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3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138"/>
          <p:cNvGrpSpPr/>
          <p:nvPr/>
        </p:nvGrpSpPr>
        <p:grpSpPr>
          <a:xfrm>
            <a:off x="2628330" y="1532689"/>
            <a:ext cx="358408" cy="354161"/>
            <a:chOff x="-34408675" y="3202075"/>
            <a:chExt cx="295375" cy="291875"/>
          </a:xfrm>
        </p:grpSpPr>
        <p:sp>
          <p:nvSpPr>
            <p:cNvPr id="7733" name="Google Shape;7733;p13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3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3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3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138"/>
          <p:cNvGrpSpPr/>
          <p:nvPr/>
        </p:nvGrpSpPr>
        <p:grpSpPr>
          <a:xfrm>
            <a:off x="2630241" y="1972683"/>
            <a:ext cx="354586" cy="356254"/>
            <a:chOff x="-34405525" y="3558075"/>
            <a:chExt cx="292225" cy="293600"/>
          </a:xfrm>
        </p:grpSpPr>
        <p:sp>
          <p:nvSpPr>
            <p:cNvPr id="7738" name="Google Shape;7738;p13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3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3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138"/>
          <p:cNvGrpSpPr/>
          <p:nvPr/>
        </p:nvGrpSpPr>
        <p:grpSpPr>
          <a:xfrm>
            <a:off x="2629755" y="2409340"/>
            <a:ext cx="355557" cy="353615"/>
            <a:chOff x="-34406325" y="3919600"/>
            <a:chExt cx="293025" cy="291425"/>
          </a:xfrm>
        </p:grpSpPr>
        <p:sp>
          <p:nvSpPr>
            <p:cNvPr id="7742" name="Google Shape;7742;p13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3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3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3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3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3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3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138"/>
          <p:cNvGrpSpPr/>
          <p:nvPr/>
        </p:nvGrpSpPr>
        <p:grpSpPr>
          <a:xfrm>
            <a:off x="1293653" y="2888703"/>
            <a:ext cx="353645" cy="342179"/>
            <a:chOff x="-32568800" y="3232000"/>
            <a:chExt cx="291450" cy="282000"/>
          </a:xfrm>
        </p:grpSpPr>
        <p:sp>
          <p:nvSpPr>
            <p:cNvPr id="7750" name="Google Shape;7750;p13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3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138"/>
          <p:cNvGrpSpPr/>
          <p:nvPr/>
        </p:nvGrpSpPr>
        <p:grpSpPr>
          <a:xfrm>
            <a:off x="1293183" y="3353613"/>
            <a:ext cx="354586" cy="353645"/>
            <a:chOff x="-32569575" y="3586425"/>
            <a:chExt cx="292225" cy="291450"/>
          </a:xfrm>
        </p:grpSpPr>
        <p:sp>
          <p:nvSpPr>
            <p:cNvPr id="7753" name="Google Shape;7753;p13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3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138"/>
          <p:cNvGrpSpPr/>
          <p:nvPr/>
        </p:nvGrpSpPr>
        <p:grpSpPr>
          <a:xfrm>
            <a:off x="1284098" y="3818205"/>
            <a:ext cx="372756" cy="354343"/>
            <a:chOff x="-32576675" y="3944600"/>
            <a:chExt cx="307200" cy="292025"/>
          </a:xfrm>
        </p:grpSpPr>
        <p:sp>
          <p:nvSpPr>
            <p:cNvPr id="7756" name="Google Shape;7756;p13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3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138"/>
          <p:cNvGrpSpPr/>
          <p:nvPr/>
        </p:nvGrpSpPr>
        <p:grpSpPr>
          <a:xfrm>
            <a:off x="3529065" y="2882500"/>
            <a:ext cx="354586" cy="354586"/>
            <a:chOff x="-30735200" y="3192625"/>
            <a:chExt cx="292225" cy="292225"/>
          </a:xfrm>
        </p:grpSpPr>
        <p:sp>
          <p:nvSpPr>
            <p:cNvPr id="7759" name="Google Shape;7759;p13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3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3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3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3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3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3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138"/>
          <p:cNvGrpSpPr/>
          <p:nvPr/>
        </p:nvGrpSpPr>
        <p:grpSpPr>
          <a:xfrm>
            <a:off x="3529065" y="3353932"/>
            <a:ext cx="354586" cy="353008"/>
            <a:chOff x="-30735200" y="3552550"/>
            <a:chExt cx="292225" cy="290925"/>
          </a:xfrm>
        </p:grpSpPr>
        <p:sp>
          <p:nvSpPr>
            <p:cNvPr id="7767" name="Google Shape;7767;p13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3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38"/>
          <p:cNvGrpSpPr/>
          <p:nvPr/>
        </p:nvGrpSpPr>
        <p:grpSpPr>
          <a:xfrm>
            <a:off x="3529065" y="3818554"/>
            <a:ext cx="354586" cy="353645"/>
            <a:chOff x="-30735200" y="3910925"/>
            <a:chExt cx="292225" cy="291450"/>
          </a:xfrm>
        </p:grpSpPr>
        <p:sp>
          <p:nvSpPr>
            <p:cNvPr id="7770" name="Google Shape;7770;p13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3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2" name="Google Shape;7772;p138"/>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3" name="Google Shape;7773;p138"/>
          <p:cNvGrpSpPr/>
          <p:nvPr/>
        </p:nvGrpSpPr>
        <p:grpSpPr>
          <a:xfrm>
            <a:off x="4882910" y="1531421"/>
            <a:ext cx="358971" cy="359224"/>
            <a:chOff x="-57956275" y="3197925"/>
            <a:chExt cx="319000" cy="319225"/>
          </a:xfrm>
        </p:grpSpPr>
        <p:sp>
          <p:nvSpPr>
            <p:cNvPr id="7774" name="Google Shape;7774;p13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3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3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3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3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3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3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138"/>
          <p:cNvGrpSpPr/>
          <p:nvPr/>
        </p:nvGrpSpPr>
        <p:grpSpPr>
          <a:xfrm>
            <a:off x="4905064" y="1987846"/>
            <a:ext cx="314662" cy="358971"/>
            <a:chOff x="-57940525" y="3590375"/>
            <a:chExt cx="279625" cy="319000"/>
          </a:xfrm>
        </p:grpSpPr>
        <p:sp>
          <p:nvSpPr>
            <p:cNvPr id="7782" name="Google Shape;7782;p13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3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3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3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3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38"/>
          <p:cNvGrpSpPr/>
          <p:nvPr/>
        </p:nvGrpSpPr>
        <p:grpSpPr>
          <a:xfrm>
            <a:off x="4875945" y="2429217"/>
            <a:ext cx="358099" cy="358999"/>
            <a:chOff x="-57959425" y="3982600"/>
            <a:chExt cx="318225" cy="319025"/>
          </a:xfrm>
        </p:grpSpPr>
        <p:sp>
          <p:nvSpPr>
            <p:cNvPr id="7788" name="Google Shape;7788;p13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3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3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3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138"/>
          <p:cNvGrpSpPr/>
          <p:nvPr/>
        </p:nvGrpSpPr>
        <p:grpSpPr>
          <a:xfrm>
            <a:off x="7076112" y="1532546"/>
            <a:ext cx="357226" cy="357226"/>
            <a:chOff x="-55987225" y="3198925"/>
            <a:chExt cx="317450" cy="317450"/>
          </a:xfrm>
        </p:grpSpPr>
        <p:sp>
          <p:nvSpPr>
            <p:cNvPr id="7793" name="Google Shape;7793;p13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3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3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3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138"/>
          <p:cNvGrpSpPr/>
          <p:nvPr/>
        </p:nvGrpSpPr>
        <p:grpSpPr>
          <a:xfrm>
            <a:off x="7076112" y="1988578"/>
            <a:ext cx="357226" cy="357367"/>
            <a:chOff x="-55987225" y="3591025"/>
            <a:chExt cx="317450" cy="317575"/>
          </a:xfrm>
        </p:grpSpPr>
        <p:sp>
          <p:nvSpPr>
            <p:cNvPr id="7798" name="Google Shape;7798;p13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3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3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3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3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38"/>
          <p:cNvGrpSpPr/>
          <p:nvPr/>
        </p:nvGrpSpPr>
        <p:grpSpPr>
          <a:xfrm>
            <a:off x="7090027" y="2429217"/>
            <a:ext cx="358999" cy="358999"/>
            <a:chOff x="-55988800" y="3982600"/>
            <a:chExt cx="319025" cy="319025"/>
          </a:xfrm>
        </p:grpSpPr>
        <p:sp>
          <p:nvSpPr>
            <p:cNvPr id="7804" name="Google Shape;7804;p13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3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3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3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3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138"/>
          <p:cNvGrpSpPr/>
          <p:nvPr/>
        </p:nvGrpSpPr>
        <p:grpSpPr>
          <a:xfrm>
            <a:off x="5748546" y="2887174"/>
            <a:ext cx="356326" cy="358971"/>
            <a:chOff x="-54026025" y="3192625"/>
            <a:chExt cx="316650" cy="319000"/>
          </a:xfrm>
        </p:grpSpPr>
        <p:sp>
          <p:nvSpPr>
            <p:cNvPr id="7810" name="Google Shape;7810;p13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3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3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3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3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3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3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3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138"/>
          <p:cNvGrpSpPr/>
          <p:nvPr/>
        </p:nvGrpSpPr>
        <p:grpSpPr>
          <a:xfrm>
            <a:off x="5768492" y="3358148"/>
            <a:ext cx="316434" cy="358099"/>
            <a:chOff x="-54007925" y="3584850"/>
            <a:chExt cx="281200" cy="318225"/>
          </a:xfrm>
        </p:grpSpPr>
        <p:sp>
          <p:nvSpPr>
            <p:cNvPr id="7819" name="Google Shape;7819;p13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3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3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3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3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3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38"/>
          <p:cNvGrpSpPr/>
          <p:nvPr/>
        </p:nvGrpSpPr>
        <p:grpSpPr>
          <a:xfrm>
            <a:off x="5768492" y="3820033"/>
            <a:ext cx="316434" cy="358914"/>
            <a:chOff x="-54007925" y="3975575"/>
            <a:chExt cx="281200" cy="318950"/>
          </a:xfrm>
        </p:grpSpPr>
        <p:sp>
          <p:nvSpPr>
            <p:cNvPr id="7826" name="Google Shape;7826;p13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3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3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3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38"/>
          <p:cNvGrpSpPr/>
          <p:nvPr/>
        </p:nvGrpSpPr>
        <p:grpSpPr>
          <a:xfrm>
            <a:off x="8003359" y="2904504"/>
            <a:ext cx="274770" cy="358492"/>
            <a:chOff x="-52005775" y="3208025"/>
            <a:chExt cx="244175" cy="318575"/>
          </a:xfrm>
        </p:grpSpPr>
        <p:sp>
          <p:nvSpPr>
            <p:cNvPr id="7831" name="Google Shape;7831;p13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3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3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3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3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3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3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3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3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3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3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38"/>
          <p:cNvGrpSpPr/>
          <p:nvPr/>
        </p:nvGrpSpPr>
        <p:grpSpPr>
          <a:xfrm>
            <a:off x="5309825" y="1532546"/>
            <a:ext cx="358099" cy="358099"/>
            <a:chOff x="-57568775" y="3198925"/>
            <a:chExt cx="318225" cy="318225"/>
          </a:xfrm>
        </p:grpSpPr>
        <p:sp>
          <p:nvSpPr>
            <p:cNvPr id="7843" name="Google Shape;7843;p13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3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3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3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3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3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38"/>
          <p:cNvGrpSpPr/>
          <p:nvPr/>
        </p:nvGrpSpPr>
        <p:grpSpPr>
          <a:xfrm>
            <a:off x="5331543" y="1987846"/>
            <a:ext cx="314662" cy="358099"/>
            <a:chOff x="-57549075" y="3590375"/>
            <a:chExt cx="279625" cy="318225"/>
          </a:xfrm>
        </p:grpSpPr>
        <p:sp>
          <p:nvSpPr>
            <p:cNvPr id="7850" name="Google Shape;7850;p13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3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3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3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38"/>
          <p:cNvGrpSpPr/>
          <p:nvPr/>
        </p:nvGrpSpPr>
        <p:grpSpPr>
          <a:xfrm>
            <a:off x="5323740" y="2429217"/>
            <a:ext cx="359871" cy="359871"/>
            <a:chOff x="-57570350" y="3982600"/>
            <a:chExt cx="319800" cy="319800"/>
          </a:xfrm>
        </p:grpSpPr>
        <p:sp>
          <p:nvSpPr>
            <p:cNvPr id="7855" name="Google Shape;7855;p13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3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3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3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138"/>
          <p:cNvGrpSpPr/>
          <p:nvPr/>
        </p:nvGrpSpPr>
        <p:grpSpPr>
          <a:xfrm>
            <a:off x="7538779" y="1531646"/>
            <a:ext cx="314662" cy="358999"/>
            <a:chOff x="-55576850" y="3198125"/>
            <a:chExt cx="279625" cy="319025"/>
          </a:xfrm>
        </p:grpSpPr>
        <p:sp>
          <p:nvSpPr>
            <p:cNvPr id="7860" name="Google Shape;7860;p13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3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3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3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138"/>
          <p:cNvGrpSpPr/>
          <p:nvPr/>
        </p:nvGrpSpPr>
        <p:grpSpPr>
          <a:xfrm>
            <a:off x="7516174" y="1987621"/>
            <a:ext cx="359871" cy="358324"/>
            <a:chOff x="-55596550" y="3590175"/>
            <a:chExt cx="319800" cy="318425"/>
          </a:xfrm>
        </p:grpSpPr>
        <p:sp>
          <p:nvSpPr>
            <p:cNvPr id="7865" name="Google Shape;7865;p13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3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3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3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138"/>
          <p:cNvGrpSpPr/>
          <p:nvPr/>
        </p:nvGrpSpPr>
        <p:grpSpPr>
          <a:xfrm>
            <a:off x="7531412" y="2428964"/>
            <a:ext cx="358999" cy="359252"/>
            <a:chOff x="-55595775" y="3982375"/>
            <a:chExt cx="319025" cy="319250"/>
          </a:xfrm>
        </p:grpSpPr>
        <p:sp>
          <p:nvSpPr>
            <p:cNvPr id="7870" name="Google Shape;7870;p13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3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3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3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3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3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138"/>
          <p:cNvGrpSpPr/>
          <p:nvPr/>
        </p:nvGrpSpPr>
        <p:grpSpPr>
          <a:xfrm>
            <a:off x="6188595" y="2887174"/>
            <a:ext cx="358999" cy="358099"/>
            <a:chOff x="-53635375" y="3192625"/>
            <a:chExt cx="319025" cy="318225"/>
          </a:xfrm>
        </p:grpSpPr>
        <p:sp>
          <p:nvSpPr>
            <p:cNvPr id="7877" name="Google Shape;7877;p13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3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3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38"/>
          <p:cNvGrpSpPr/>
          <p:nvPr/>
        </p:nvGrpSpPr>
        <p:grpSpPr>
          <a:xfrm>
            <a:off x="6210763" y="3358148"/>
            <a:ext cx="314662" cy="358999"/>
            <a:chOff x="-53615675" y="3584850"/>
            <a:chExt cx="279625" cy="319025"/>
          </a:xfrm>
        </p:grpSpPr>
        <p:sp>
          <p:nvSpPr>
            <p:cNvPr id="7881" name="Google Shape;7881;p13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3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3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38"/>
          <p:cNvGrpSpPr/>
          <p:nvPr/>
        </p:nvGrpSpPr>
        <p:grpSpPr>
          <a:xfrm>
            <a:off x="6188609" y="3821074"/>
            <a:ext cx="358971" cy="357874"/>
            <a:chOff x="-53634575" y="3976500"/>
            <a:chExt cx="319000" cy="318025"/>
          </a:xfrm>
        </p:grpSpPr>
        <p:sp>
          <p:nvSpPr>
            <p:cNvPr id="7885" name="Google Shape;7885;p13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3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3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3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3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3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3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3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138"/>
          <p:cNvGrpSpPr/>
          <p:nvPr/>
        </p:nvGrpSpPr>
        <p:grpSpPr>
          <a:xfrm>
            <a:off x="7983413" y="3364028"/>
            <a:ext cx="314662" cy="358436"/>
            <a:chOff x="-52023900" y="3590075"/>
            <a:chExt cx="279625" cy="318525"/>
          </a:xfrm>
        </p:grpSpPr>
        <p:sp>
          <p:nvSpPr>
            <p:cNvPr id="7894" name="Google Shape;7894;p13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3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3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3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3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3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3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138"/>
          <p:cNvGrpSpPr/>
          <p:nvPr/>
        </p:nvGrpSpPr>
        <p:grpSpPr>
          <a:xfrm>
            <a:off x="5746654" y="1532546"/>
            <a:ext cx="358971" cy="358971"/>
            <a:chOff x="-57173375" y="3198925"/>
            <a:chExt cx="319000" cy="319000"/>
          </a:xfrm>
        </p:grpSpPr>
        <p:sp>
          <p:nvSpPr>
            <p:cNvPr id="7902" name="Google Shape;7902;p13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3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3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3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38"/>
          <p:cNvGrpSpPr/>
          <p:nvPr/>
        </p:nvGrpSpPr>
        <p:grpSpPr>
          <a:xfrm>
            <a:off x="5747541" y="2009987"/>
            <a:ext cx="357198" cy="314690"/>
            <a:chOff x="-57176525" y="3610050"/>
            <a:chExt cx="317425" cy="279650"/>
          </a:xfrm>
        </p:grpSpPr>
        <p:sp>
          <p:nvSpPr>
            <p:cNvPr id="7907" name="Google Shape;7907;p13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3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3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3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3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38"/>
          <p:cNvGrpSpPr/>
          <p:nvPr/>
        </p:nvGrpSpPr>
        <p:grpSpPr>
          <a:xfrm>
            <a:off x="5779179" y="2428542"/>
            <a:ext cx="323524" cy="358774"/>
            <a:chOff x="-57162350" y="3982000"/>
            <a:chExt cx="287500" cy="318825"/>
          </a:xfrm>
        </p:grpSpPr>
        <p:sp>
          <p:nvSpPr>
            <p:cNvPr id="7913" name="Google Shape;7913;p13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3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3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3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3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3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3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3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138"/>
          <p:cNvGrpSpPr/>
          <p:nvPr/>
        </p:nvGrpSpPr>
        <p:grpSpPr>
          <a:xfrm>
            <a:off x="7957995" y="1532546"/>
            <a:ext cx="358099" cy="356326"/>
            <a:chOff x="-55202750" y="3198925"/>
            <a:chExt cx="318225" cy="316650"/>
          </a:xfrm>
        </p:grpSpPr>
        <p:sp>
          <p:nvSpPr>
            <p:cNvPr id="7922" name="Google Shape;7922;p13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3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138"/>
          <p:cNvGrpSpPr/>
          <p:nvPr/>
        </p:nvGrpSpPr>
        <p:grpSpPr>
          <a:xfrm>
            <a:off x="7968629" y="1987846"/>
            <a:ext cx="336830" cy="358099"/>
            <a:chOff x="-55194875" y="3590375"/>
            <a:chExt cx="299325" cy="318225"/>
          </a:xfrm>
        </p:grpSpPr>
        <p:sp>
          <p:nvSpPr>
            <p:cNvPr id="7925" name="Google Shape;7925;p13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3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3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3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3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138"/>
          <p:cNvGrpSpPr/>
          <p:nvPr/>
        </p:nvGrpSpPr>
        <p:grpSpPr>
          <a:xfrm>
            <a:off x="7973247" y="2430117"/>
            <a:ext cx="357198" cy="357198"/>
            <a:chOff x="-55203525" y="3983400"/>
            <a:chExt cx="317425" cy="317425"/>
          </a:xfrm>
        </p:grpSpPr>
        <p:sp>
          <p:nvSpPr>
            <p:cNvPr id="7931" name="Google Shape;7931;p13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3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3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138"/>
          <p:cNvGrpSpPr/>
          <p:nvPr/>
        </p:nvGrpSpPr>
        <p:grpSpPr>
          <a:xfrm>
            <a:off x="6639727" y="2887174"/>
            <a:ext cx="335930" cy="358971"/>
            <a:chOff x="-53232900" y="3192625"/>
            <a:chExt cx="298525" cy="319000"/>
          </a:xfrm>
        </p:grpSpPr>
        <p:sp>
          <p:nvSpPr>
            <p:cNvPr id="7935" name="Google Shape;7935;p13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3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3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3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3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3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3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3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138"/>
          <p:cNvGrpSpPr/>
          <p:nvPr/>
        </p:nvGrpSpPr>
        <p:grpSpPr>
          <a:xfrm>
            <a:off x="6629093" y="3358148"/>
            <a:ext cx="357198" cy="356326"/>
            <a:chOff x="-53242350" y="3584850"/>
            <a:chExt cx="317425" cy="316650"/>
          </a:xfrm>
        </p:grpSpPr>
        <p:sp>
          <p:nvSpPr>
            <p:cNvPr id="7944" name="Google Shape;7944;p13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3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3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3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3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138"/>
          <p:cNvGrpSpPr/>
          <p:nvPr/>
        </p:nvGrpSpPr>
        <p:grpSpPr>
          <a:xfrm>
            <a:off x="6650362" y="3820849"/>
            <a:ext cx="314662" cy="358999"/>
            <a:chOff x="-53224225" y="3976300"/>
            <a:chExt cx="279625" cy="319025"/>
          </a:xfrm>
        </p:grpSpPr>
        <p:sp>
          <p:nvSpPr>
            <p:cNvPr id="7950" name="Google Shape;7950;p13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3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3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3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3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3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3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38"/>
          <p:cNvGrpSpPr/>
          <p:nvPr/>
        </p:nvGrpSpPr>
        <p:grpSpPr>
          <a:xfrm>
            <a:off x="7961258" y="3828529"/>
            <a:ext cx="358971" cy="358408"/>
            <a:chOff x="-52043575" y="3983125"/>
            <a:chExt cx="319000" cy="318500"/>
          </a:xfrm>
        </p:grpSpPr>
        <p:sp>
          <p:nvSpPr>
            <p:cNvPr id="7958" name="Google Shape;7958;p13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3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3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3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3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3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3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3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3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138"/>
          <p:cNvGrpSpPr/>
          <p:nvPr/>
        </p:nvGrpSpPr>
        <p:grpSpPr>
          <a:xfrm>
            <a:off x="6215199" y="1532546"/>
            <a:ext cx="314662" cy="358971"/>
            <a:chOff x="-56766175" y="3198925"/>
            <a:chExt cx="279625" cy="319000"/>
          </a:xfrm>
        </p:grpSpPr>
        <p:sp>
          <p:nvSpPr>
            <p:cNvPr id="7968" name="Google Shape;7968;p13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3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3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3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3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3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3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138"/>
          <p:cNvGrpSpPr/>
          <p:nvPr/>
        </p:nvGrpSpPr>
        <p:grpSpPr>
          <a:xfrm>
            <a:off x="6214313" y="1987846"/>
            <a:ext cx="316434" cy="358099"/>
            <a:chOff x="-56766175" y="3590375"/>
            <a:chExt cx="281200" cy="318225"/>
          </a:xfrm>
        </p:grpSpPr>
        <p:sp>
          <p:nvSpPr>
            <p:cNvPr id="7976" name="Google Shape;7976;p13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3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3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3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38"/>
          <p:cNvGrpSpPr/>
          <p:nvPr/>
        </p:nvGrpSpPr>
        <p:grpSpPr>
          <a:xfrm>
            <a:off x="6251269" y="2429217"/>
            <a:ext cx="272126" cy="358099"/>
            <a:chOff x="-56747275" y="3982600"/>
            <a:chExt cx="241825" cy="318225"/>
          </a:xfrm>
        </p:grpSpPr>
        <p:sp>
          <p:nvSpPr>
            <p:cNvPr id="7981" name="Google Shape;7981;p13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3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3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3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3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3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3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138"/>
          <p:cNvGrpSpPr/>
          <p:nvPr/>
        </p:nvGrpSpPr>
        <p:grpSpPr>
          <a:xfrm>
            <a:off x="4881188" y="2894264"/>
            <a:ext cx="314662" cy="358971"/>
            <a:chOff x="-54793175" y="3198925"/>
            <a:chExt cx="279625" cy="319000"/>
          </a:xfrm>
        </p:grpSpPr>
        <p:sp>
          <p:nvSpPr>
            <p:cNvPr id="7989" name="Google Shape;7989;p13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3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3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3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3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3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3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138"/>
          <p:cNvGrpSpPr/>
          <p:nvPr/>
        </p:nvGrpSpPr>
        <p:grpSpPr>
          <a:xfrm>
            <a:off x="4859020" y="3371455"/>
            <a:ext cx="358999" cy="342991"/>
            <a:chOff x="-54812875" y="3596675"/>
            <a:chExt cx="319025" cy="304800"/>
          </a:xfrm>
        </p:grpSpPr>
        <p:sp>
          <p:nvSpPr>
            <p:cNvPr id="7997" name="Google Shape;7997;p13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3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3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3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3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3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3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4" name="Google Shape;8004;p138"/>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38"/>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6" name="Google Shape;8006;p138"/>
          <p:cNvGrpSpPr/>
          <p:nvPr/>
        </p:nvGrpSpPr>
        <p:grpSpPr>
          <a:xfrm>
            <a:off x="4881188" y="3827938"/>
            <a:ext cx="314662" cy="358099"/>
            <a:chOff x="-54793175" y="3982600"/>
            <a:chExt cx="279625" cy="318225"/>
          </a:xfrm>
        </p:grpSpPr>
        <p:sp>
          <p:nvSpPr>
            <p:cNvPr id="8007" name="Google Shape;8007;p13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3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3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3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3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3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3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138"/>
          <p:cNvGrpSpPr/>
          <p:nvPr/>
        </p:nvGrpSpPr>
        <p:grpSpPr>
          <a:xfrm>
            <a:off x="7092647" y="2887174"/>
            <a:ext cx="314662" cy="358099"/>
            <a:chOff x="-52832000" y="3192625"/>
            <a:chExt cx="279625" cy="318225"/>
          </a:xfrm>
        </p:grpSpPr>
        <p:sp>
          <p:nvSpPr>
            <p:cNvPr id="8015" name="Google Shape;8015;p13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3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3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3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3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3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3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3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138"/>
          <p:cNvGrpSpPr/>
          <p:nvPr/>
        </p:nvGrpSpPr>
        <p:grpSpPr>
          <a:xfrm>
            <a:off x="7070492" y="3359048"/>
            <a:ext cx="358971" cy="357198"/>
            <a:chOff x="-52851675" y="3585650"/>
            <a:chExt cx="319000" cy="317425"/>
          </a:xfrm>
        </p:grpSpPr>
        <p:sp>
          <p:nvSpPr>
            <p:cNvPr id="8024" name="Google Shape;8024;p13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3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3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3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3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3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138"/>
          <p:cNvGrpSpPr/>
          <p:nvPr/>
        </p:nvGrpSpPr>
        <p:grpSpPr>
          <a:xfrm>
            <a:off x="7092647" y="3820849"/>
            <a:ext cx="314662" cy="358999"/>
            <a:chOff x="-52832000" y="3976300"/>
            <a:chExt cx="279625" cy="319025"/>
          </a:xfrm>
        </p:grpSpPr>
        <p:sp>
          <p:nvSpPr>
            <p:cNvPr id="8031" name="Google Shape;8031;p13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3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3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3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3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138"/>
          <p:cNvGrpSpPr/>
          <p:nvPr/>
        </p:nvGrpSpPr>
        <p:grpSpPr>
          <a:xfrm>
            <a:off x="6209853" y="4275497"/>
            <a:ext cx="316434" cy="358099"/>
            <a:chOff x="-51633225" y="3198925"/>
            <a:chExt cx="281200" cy="318225"/>
          </a:xfrm>
        </p:grpSpPr>
        <p:sp>
          <p:nvSpPr>
            <p:cNvPr id="8037" name="Google Shape;8037;p13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3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3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3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3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3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3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138"/>
          <p:cNvGrpSpPr/>
          <p:nvPr/>
        </p:nvGrpSpPr>
        <p:grpSpPr>
          <a:xfrm>
            <a:off x="6628676" y="1533418"/>
            <a:ext cx="365188" cy="357226"/>
            <a:chOff x="-56396775" y="3199700"/>
            <a:chExt cx="324525" cy="317450"/>
          </a:xfrm>
        </p:grpSpPr>
        <p:sp>
          <p:nvSpPr>
            <p:cNvPr id="8045" name="Google Shape;8045;p13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3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3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3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3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3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138"/>
          <p:cNvGrpSpPr/>
          <p:nvPr/>
        </p:nvGrpSpPr>
        <p:grpSpPr>
          <a:xfrm>
            <a:off x="6631771" y="1999353"/>
            <a:ext cx="358999" cy="335958"/>
            <a:chOff x="-56394425" y="3600600"/>
            <a:chExt cx="319025" cy="298550"/>
          </a:xfrm>
        </p:grpSpPr>
        <p:sp>
          <p:nvSpPr>
            <p:cNvPr id="8052" name="Google Shape;8052;p13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3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3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38"/>
          <p:cNvGrpSpPr/>
          <p:nvPr/>
        </p:nvGrpSpPr>
        <p:grpSpPr>
          <a:xfrm>
            <a:off x="6662538" y="2430117"/>
            <a:ext cx="327068" cy="357198"/>
            <a:chOff x="-56379450" y="3983400"/>
            <a:chExt cx="290650" cy="317425"/>
          </a:xfrm>
        </p:grpSpPr>
        <p:sp>
          <p:nvSpPr>
            <p:cNvPr id="8056" name="Google Shape;8056;p13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3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3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3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3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3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3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3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138"/>
          <p:cNvGrpSpPr/>
          <p:nvPr/>
        </p:nvGrpSpPr>
        <p:grpSpPr>
          <a:xfrm>
            <a:off x="5326242" y="2894264"/>
            <a:ext cx="316434" cy="358971"/>
            <a:chOff x="-54401725" y="3198925"/>
            <a:chExt cx="281200" cy="319000"/>
          </a:xfrm>
        </p:grpSpPr>
        <p:sp>
          <p:nvSpPr>
            <p:cNvPr id="8065" name="Google Shape;8065;p13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3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3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3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3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3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3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3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3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3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3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138"/>
          <p:cNvGrpSpPr/>
          <p:nvPr/>
        </p:nvGrpSpPr>
        <p:grpSpPr>
          <a:xfrm>
            <a:off x="5327128" y="3364365"/>
            <a:ext cx="314662" cy="358099"/>
            <a:chOff x="-54401725" y="3590375"/>
            <a:chExt cx="279625" cy="318225"/>
          </a:xfrm>
        </p:grpSpPr>
        <p:sp>
          <p:nvSpPr>
            <p:cNvPr id="8077" name="Google Shape;8077;p13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3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3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3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3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3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38"/>
          <p:cNvGrpSpPr/>
          <p:nvPr/>
        </p:nvGrpSpPr>
        <p:grpSpPr>
          <a:xfrm>
            <a:off x="5324920" y="3827938"/>
            <a:ext cx="319079" cy="358099"/>
            <a:chOff x="-54403300" y="3982600"/>
            <a:chExt cx="283550" cy="318225"/>
          </a:xfrm>
        </p:grpSpPr>
        <p:sp>
          <p:nvSpPr>
            <p:cNvPr id="8084" name="Google Shape;8084;p13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3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3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3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3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38"/>
          <p:cNvGrpSpPr/>
          <p:nvPr/>
        </p:nvGrpSpPr>
        <p:grpSpPr>
          <a:xfrm>
            <a:off x="7512313" y="2889172"/>
            <a:ext cx="356298" cy="356973"/>
            <a:chOff x="-52458650" y="3194400"/>
            <a:chExt cx="316625" cy="317225"/>
          </a:xfrm>
        </p:grpSpPr>
        <p:sp>
          <p:nvSpPr>
            <p:cNvPr id="8090" name="Google Shape;8090;p13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3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3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3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3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3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3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3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38"/>
          <p:cNvGrpSpPr/>
          <p:nvPr/>
        </p:nvGrpSpPr>
        <p:grpSpPr>
          <a:xfrm>
            <a:off x="7521611" y="3358148"/>
            <a:ext cx="337703" cy="357845"/>
            <a:chOff x="-52450000" y="3584850"/>
            <a:chExt cx="300100" cy="318000"/>
          </a:xfrm>
        </p:grpSpPr>
        <p:sp>
          <p:nvSpPr>
            <p:cNvPr id="8099" name="Google Shape;8099;p13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3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3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3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3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3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3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138"/>
          <p:cNvGrpSpPr/>
          <p:nvPr/>
        </p:nvGrpSpPr>
        <p:grpSpPr>
          <a:xfrm>
            <a:off x="7533131" y="3822621"/>
            <a:ext cx="314662" cy="357226"/>
            <a:chOff x="-52440550" y="3977875"/>
            <a:chExt cx="279625" cy="317450"/>
          </a:xfrm>
        </p:grpSpPr>
        <p:sp>
          <p:nvSpPr>
            <p:cNvPr id="8107" name="Google Shape;8107;p13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3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3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3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3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3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3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3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138"/>
          <p:cNvGrpSpPr/>
          <p:nvPr/>
        </p:nvGrpSpPr>
        <p:grpSpPr>
          <a:xfrm>
            <a:off x="6645066" y="4278827"/>
            <a:ext cx="314662" cy="358999"/>
            <a:chOff x="-51623775" y="3584850"/>
            <a:chExt cx="279625" cy="319025"/>
          </a:xfrm>
        </p:grpSpPr>
        <p:sp>
          <p:nvSpPr>
            <p:cNvPr id="8116" name="Google Shape;8116;p13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3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3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3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3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3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3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3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3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28"/>
        <p:cNvGrpSpPr/>
        <p:nvPr/>
      </p:nvGrpSpPr>
      <p:grpSpPr>
        <a:xfrm>
          <a:off x="0" y="0"/>
          <a:ext cx="0" cy="0"/>
          <a:chOff x="0" y="0"/>
          <a:chExt cx="0" cy="0"/>
        </a:xfrm>
      </p:grpSpPr>
      <p:sp>
        <p:nvSpPr>
          <p:cNvPr id="8129" name="Google Shape;8129;p13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130" name="Google Shape;8130;p13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131" name="Google Shape;8131;p139"/>
          <p:cNvGrpSpPr/>
          <p:nvPr/>
        </p:nvGrpSpPr>
        <p:grpSpPr>
          <a:xfrm>
            <a:off x="885675" y="1539249"/>
            <a:ext cx="276003" cy="357300"/>
            <a:chOff x="-50469125" y="3183175"/>
            <a:chExt cx="233150" cy="301825"/>
          </a:xfrm>
        </p:grpSpPr>
        <p:sp>
          <p:nvSpPr>
            <p:cNvPr id="8132" name="Google Shape;8132;p13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3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3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139"/>
          <p:cNvGrpSpPr/>
          <p:nvPr/>
        </p:nvGrpSpPr>
        <p:grpSpPr>
          <a:xfrm>
            <a:off x="845574" y="1974651"/>
            <a:ext cx="356205" cy="355288"/>
            <a:chOff x="-50504575" y="3550975"/>
            <a:chExt cx="300900" cy="300125"/>
          </a:xfrm>
        </p:grpSpPr>
        <p:sp>
          <p:nvSpPr>
            <p:cNvPr id="8136" name="Google Shape;8136;p13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3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3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3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39"/>
          <p:cNvGrpSpPr/>
          <p:nvPr/>
        </p:nvGrpSpPr>
        <p:grpSpPr>
          <a:xfrm>
            <a:off x="845574" y="2412893"/>
            <a:ext cx="356205" cy="354341"/>
            <a:chOff x="-50503000" y="3921175"/>
            <a:chExt cx="300900" cy="299325"/>
          </a:xfrm>
        </p:grpSpPr>
        <p:sp>
          <p:nvSpPr>
            <p:cNvPr id="8141" name="Google Shape;8141;p13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3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3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3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3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39"/>
          <p:cNvGrpSpPr/>
          <p:nvPr/>
        </p:nvGrpSpPr>
        <p:grpSpPr>
          <a:xfrm>
            <a:off x="3049627" y="1558811"/>
            <a:ext cx="355258" cy="356205"/>
            <a:chOff x="-48630025" y="3199700"/>
            <a:chExt cx="300100" cy="300900"/>
          </a:xfrm>
        </p:grpSpPr>
        <p:sp>
          <p:nvSpPr>
            <p:cNvPr id="8147" name="Google Shape;8147;p13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3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3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39"/>
          <p:cNvGrpSpPr/>
          <p:nvPr/>
        </p:nvGrpSpPr>
        <p:grpSpPr>
          <a:xfrm>
            <a:off x="3049627" y="1996107"/>
            <a:ext cx="355258" cy="355258"/>
            <a:chOff x="-48630025" y="3569100"/>
            <a:chExt cx="300100" cy="300100"/>
          </a:xfrm>
        </p:grpSpPr>
        <p:sp>
          <p:nvSpPr>
            <p:cNvPr id="8151" name="Google Shape;8151;p13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3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3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3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3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3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3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3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3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3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139"/>
          <p:cNvGrpSpPr/>
          <p:nvPr/>
        </p:nvGrpSpPr>
        <p:grpSpPr>
          <a:xfrm>
            <a:off x="3050101" y="2433403"/>
            <a:ext cx="354311" cy="353394"/>
            <a:chOff x="-48629225" y="3938500"/>
            <a:chExt cx="299300" cy="298525"/>
          </a:xfrm>
        </p:grpSpPr>
        <p:sp>
          <p:nvSpPr>
            <p:cNvPr id="8162" name="Google Shape;8162;p13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3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3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3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139"/>
          <p:cNvGrpSpPr/>
          <p:nvPr/>
        </p:nvGrpSpPr>
        <p:grpSpPr>
          <a:xfrm>
            <a:off x="1785504" y="2904744"/>
            <a:ext cx="311458" cy="354341"/>
            <a:chOff x="-46762575" y="3200500"/>
            <a:chExt cx="263100" cy="299325"/>
          </a:xfrm>
        </p:grpSpPr>
        <p:sp>
          <p:nvSpPr>
            <p:cNvPr id="8167" name="Google Shape;8167;p13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3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3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3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3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139"/>
          <p:cNvGrpSpPr/>
          <p:nvPr/>
        </p:nvGrpSpPr>
        <p:grpSpPr>
          <a:xfrm>
            <a:off x="1763589" y="3363466"/>
            <a:ext cx="355288" cy="312375"/>
            <a:chOff x="-46779900" y="3588000"/>
            <a:chExt cx="300125" cy="263875"/>
          </a:xfrm>
        </p:grpSpPr>
        <p:sp>
          <p:nvSpPr>
            <p:cNvPr id="8173" name="Google Shape;8173;p13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3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3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3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139"/>
          <p:cNvGrpSpPr/>
          <p:nvPr/>
        </p:nvGrpSpPr>
        <p:grpSpPr>
          <a:xfrm>
            <a:off x="1764062" y="3778388"/>
            <a:ext cx="354341" cy="353394"/>
            <a:chOff x="-46779100" y="3938500"/>
            <a:chExt cx="299325" cy="298525"/>
          </a:xfrm>
        </p:grpSpPr>
        <p:sp>
          <p:nvSpPr>
            <p:cNvPr id="8178" name="Google Shape;8178;p13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3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139"/>
          <p:cNvGrpSpPr/>
          <p:nvPr/>
        </p:nvGrpSpPr>
        <p:grpSpPr>
          <a:xfrm>
            <a:off x="3971800" y="2911255"/>
            <a:ext cx="355258" cy="355288"/>
            <a:chOff x="-44924250" y="3206000"/>
            <a:chExt cx="300100" cy="300125"/>
          </a:xfrm>
        </p:grpSpPr>
        <p:sp>
          <p:nvSpPr>
            <p:cNvPr id="8181" name="Google Shape;8181;p13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3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3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3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3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139"/>
          <p:cNvGrpSpPr/>
          <p:nvPr/>
        </p:nvGrpSpPr>
        <p:grpSpPr>
          <a:xfrm>
            <a:off x="1286286" y="1539249"/>
            <a:ext cx="355258" cy="355258"/>
            <a:chOff x="-50134375" y="3183175"/>
            <a:chExt cx="300100" cy="300100"/>
          </a:xfrm>
        </p:grpSpPr>
        <p:sp>
          <p:nvSpPr>
            <p:cNvPr id="8187" name="Google Shape;8187;p13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3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3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3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3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3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3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3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3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3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39"/>
          <p:cNvGrpSpPr/>
          <p:nvPr/>
        </p:nvGrpSpPr>
        <p:grpSpPr>
          <a:xfrm>
            <a:off x="1286286" y="1974651"/>
            <a:ext cx="355258" cy="355288"/>
            <a:chOff x="-50134375" y="3550975"/>
            <a:chExt cx="300100" cy="300125"/>
          </a:xfrm>
        </p:grpSpPr>
        <p:sp>
          <p:nvSpPr>
            <p:cNvPr id="8198" name="Google Shape;8198;p13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3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139"/>
          <p:cNvGrpSpPr/>
          <p:nvPr/>
        </p:nvGrpSpPr>
        <p:grpSpPr>
          <a:xfrm>
            <a:off x="1286286" y="2412183"/>
            <a:ext cx="355258" cy="355051"/>
            <a:chOff x="-50134375" y="3920575"/>
            <a:chExt cx="300100" cy="299925"/>
          </a:xfrm>
        </p:grpSpPr>
        <p:sp>
          <p:nvSpPr>
            <p:cNvPr id="8201" name="Google Shape;8201;p13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3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3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39"/>
          <p:cNvGrpSpPr/>
          <p:nvPr/>
        </p:nvGrpSpPr>
        <p:grpSpPr>
          <a:xfrm>
            <a:off x="3497010" y="1559758"/>
            <a:ext cx="357123" cy="355258"/>
            <a:chOff x="-48262200" y="3200500"/>
            <a:chExt cx="301675" cy="300100"/>
          </a:xfrm>
        </p:grpSpPr>
        <p:sp>
          <p:nvSpPr>
            <p:cNvPr id="8205" name="Google Shape;8205;p13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3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3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3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3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3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3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3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3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39"/>
          <p:cNvGrpSpPr/>
          <p:nvPr/>
        </p:nvGrpSpPr>
        <p:grpSpPr>
          <a:xfrm>
            <a:off x="3526383" y="1996847"/>
            <a:ext cx="298377" cy="354519"/>
            <a:chOff x="-48233050" y="3569725"/>
            <a:chExt cx="252050" cy="299475"/>
          </a:xfrm>
        </p:grpSpPr>
        <p:sp>
          <p:nvSpPr>
            <p:cNvPr id="8215" name="Google Shape;8215;p13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3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3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139"/>
          <p:cNvGrpSpPr/>
          <p:nvPr/>
        </p:nvGrpSpPr>
        <p:grpSpPr>
          <a:xfrm>
            <a:off x="3550148" y="2430591"/>
            <a:ext cx="250847" cy="358070"/>
            <a:chOff x="-48216525" y="3936125"/>
            <a:chExt cx="211900" cy="302475"/>
          </a:xfrm>
        </p:grpSpPr>
        <p:sp>
          <p:nvSpPr>
            <p:cNvPr id="8219" name="Google Shape;8219;p13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3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3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3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139"/>
          <p:cNvGrpSpPr/>
          <p:nvPr/>
        </p:nvGrpSpPr>
        <p:grpSpPr>
          <a:xfrm>
            <a:off x="2205866" y="2905661"/>
            <a:ext cx="355258" cy="355288"/>
            <a:chOff x="-46410500" y="3201275"/>
            <a:chExt cx="300100" cy="300125"/>
          </a:xfrm>
        </p:grpSpPr>
        <p:sp>
          <p:nvSpPr>
            <p:cNvPr id="8224" name="Google Shape;8224;p13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3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3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3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3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139"/>
          <p:cNvGrpSpPr/>
          <p:nvPr/>
        </p:nvGrpSpPr>
        <p:grpSpPr>
          <a:xfrm>
            <a:off x="2205866" y="3341092"/>
            <a:ext cx="355258" cy="356205"/>
            <a:chOff x="-46409700" y="3569100"/>
            <a:chExt cx="300100" cy="300900"/>
          </a:xfrm>
        </p:grpSpPr>
        <p:sp>
          <p:nvSpPr>
            <p:cNvPr id="8230" name="Google Shape;8230;p13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3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3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3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3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139"/>
          <p:cNvGrpSpPr/>
          <p:nvPr/>
        </p:nvGrpSpPr>
        <p:grpSpPr>
          <a:xfrm>
            <a:off x="2193747" y="3776524"/>
            <a:ext cx="379497" cy="358070"/>
            <a:chOff x="-46422300" y="3936925"/>
            <a:chExt cx="320575" cy="302475"/>
          </a:xfrm>
        </p:grpSpPr>
        <p:sp>
          <p:nvSpPr>
            <p:cNvPr id="8236" name="Google Shape;8236;p13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3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139"/>
          <p:cNvGrpSpPr/>
          <p:nvPr/>
        </p:nvGrpSpPr>
        <p:grpSpPr>
          <a:xfrm>
            <a:off x="3971326" y="3330852"/>
            <a:ext cx="356205" cy="355258"/>
            <a:chOff x="-44914800" y="3560450"/>
            <a:chExt cx="300900" cy="300100"/>
          </a:xfrm>
        </p:grpSpPr>
        <p:sp>
          <p:nvSpPr>
            <p:cNvPr id="8239" name="Google Shape;8239;p13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3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3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3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3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139"/>
          <p:cNvGrpSpPr/>
          <p:nvPr/>
        </p:nvGrpSpPr>
        <p:grpSpPr>
          <a:xfrm>
            <a:off x="1726378" y="1539486"/>
            <a:ext cx="354311" cy="354104"/>
            <a:chOff x="-49764975" y="3183375"/>
            <a:chExt cx="299300" cy="299125"/>
          </a:xfrm>
        </p:grpSpPr>
        <p:sp>
          <p:nvSpPr>
            <p:cNvPr id="8245" name="Google Shape;8245;p13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3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3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3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3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3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3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3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3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39"/>
          <p:cNvGrpSpPr/>
          <p:nvPr/>
        </p:nvGrpSpPr>
        <p:grpSpPr>
          <a:xfrm>
            <a:off x="1726378" y="1974947"/>
            <a:ext cx="354311" cy="355909"/>
            <a:chOff x="-49764975" y="3551225"/>
            <a:chExt cx="299300" cy="300650"/>
          </a:xfrm>
        </p:grpSpPr>
        <p:sp>
          <p:nvSpPr>
            <p:cNvPr id="8255" name="Google Shape;8255;p13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3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3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3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3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3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3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3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3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3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3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139"/>
          <p:cNvGrpSpPr/>
          <p:nvPr/>
        </p:nvGrpSpPr>
        <p:grpSpPr>
          <a:xfrm>
            <a:off x="1724040" y="2411710"/>
            <a:ext cx="358987" cy="355525"/>
            <a:chOff x="-49766550" y="3920175"/>
            <a:chExt cx="303250" cy="300325"/>
          </a:xfrm>
        </p:grpSpPr>
        <p:sp>
          <p:nvSpPr>
            <p:cNvPr id="8267" name="Google Shape;8267;p13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3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3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3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139"/>
          <p:cNvGrpSpPr/>
          <p:nvPr/>
        </p:nvGrpSpPr>
        <p:grpSpPr>
          <a:xfrm>
            <a:off x="3939571" y="1559758"/>
            <a:ext cx="357123" cy="354341"/>
            <a:chOff x="-47892800" y="3200500"/>
            <a:chExt cx="301675" cy="299325"/>
          </a:xfrm>
        </p:grpSpPr>
        <p:sp>
          <p:nvSpPr>
            <p:cNvPr id="8272" name="Google Shape;8272;p13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3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3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3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3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3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139"/>
          <p:cNvGrpSpPr/>
          <p:nvPr/>
        </p:nvGrpSpPr>
        <p:grpSpPr>
          <a:xfrm>
            <a:off x="4003437" y="1996107"/>
            <a:ext cx="229391" cy="355258"/>
            <a:chOff x="-47839250" y="3569100"/>
            <a:chExt cx="193775" cy="300100"/>
          </a:xfrm>
        </p:grpSpPr>
        <p:sp>
          <p:nvSpPr>
            <p:cNvPr id="8279" name="Google Shape;8279;p13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3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3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3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3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3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139"/>
          <p:cNvGrpSpPr/>
          <p:nvPr/>
        </p:nvGrpSpPr>
        <p:grpSpPr>
          <a:xfrm>
            <a:off x="3940503" y="2432456"/>
            <a:ext cx="355258" cy="356205"/>
            <a:chOff x="-47892800" y="3937700"/>
            <a:chExt cx="300100" cy="300900"/>
          </a:xfrm>
        </p:grpSpPr>
        <p:sp>
          <p:nvSpPr>
            <p:cNvPr id="8286" name="Google Shape;8286;p13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3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3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3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3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3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3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3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39"/>
          <p:cNvGrpSpPr/>
          <p:nvPr/>
        </p:nvGrpSpPr>
        <p:grpSpPr>
          <a:xfrm>
            <a:off x="2645798" y="2926170"/>
            <a:ext cx="355258" cy="311458"/>
            <a:chOff x="-46042675" y="3218600"/>
            <a:chExt cx="300100" cy="263100"/>
          </a:xfrm>
        </p:grpSpPr>
        <p:sp>
          <p:nvSpPr>
            <p:cNvPr id="8295" name="Google Shape;8295;p13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3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3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3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3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3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139"/>
          <p:cNvGrpSpPr/>
          <p:nvPr/>
        </p:nvGrpSpPr>
        <p:grpSpPr>
          <a:xfrm>
            <a:off x="2645798" y="3340619"/>
            <a:ext cx="355258" cy="323118"/>
            <a:chOff x="-46042675" y="3568700"/>
            <a:chExt cx="300100" cy="272950"/>
          </a:xfrm>
        </p:grpSpPr>
        <p:sp>
          <p:nvSpPr>
            <p:cNvPr id="8302" name="Google Shape;8302;p13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3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3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3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39"/>
          <p:cNvGrpSpPr/>
          <p:nvPr/>
        </p:nvGrpSpPr>
        <p:grpSpPr>
          <a:xfrm>
            <a:off x="2687749" y="3777589"/>
            <a:ext cx="271357" cy="356057"/>
            <a:chOff x="-46007225" y="3937825"/>
            <a:chExt cx="229225" cy="300775"/>
          </a:xfrm>
        </p:grpSpPr>
        <p:sp>
          <p:nvSpPr>
            <p:cNvPr id="8307" name="Google Shape;8307;p13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3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3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3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3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3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3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3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3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3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139"/>
          <p:cNvGrpSpPr/>
          <p:nvPr/>
        </p:nvGrpSpPr>
        <p:grpSpPr>
          <a:xfrm>
            <a:off x="3993241" y="3767675"/>
            <a:ext cx="312375" cy="357596"/>
            <a:chOff x="-44895900" y="3929450"/>
            <a:chExt cx="263875" cy="302075"/>
          </a:xfrm>
        </p:grpSpPr>
        <p:sp>
          <p:nvSpPr>
            <p:cNvPr id="8318" name="Google Shape;8318;p13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3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3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3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3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3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139"/>
          <p:cNvGrpSpPr/>
          <p:nvPr/>
        </p:nvGrpSpPr>
        <p:grpSpPr>
          <a:xfrm>
            <a:off x="2167060" y="1550436"/>
            <a:ext cx="356205" cy="332885"/>
            <a:chOff x="-49397175" y="3192625"/>
            <a:chExt cx="300900" cy="281200"/>
          </a:xfrm>
        </p:grpSpPr>
        <p:sp>
          <p:nvSpPr>
            <p:cNvPr id="8325" name="Google Shape;8325;p13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3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3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3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3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3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3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139"/>
          <p:cNvGrpSpPr/>
          <p:nvPr/>
        </p:nvGrpSpPr>
        <p:grpSpPr>
          <a:xfrm>
            <a:off x="2193163" y="1974651"/>
            <a:ext cx="304000" cy="356205"/>
            <a:chOff x="-49375900" y="3550975"/>
            <a:chExt cx="256800" cy="300900"/>
          </a:xfrm>
        </p:grpSpPr>
        <p:sp>
          <p:nvSpPr>
            <p:cNvPr id="8333" name="Google Shape;8333;p13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3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3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3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3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3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3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3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3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3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3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139"/>
          <p:cNvGrpSpPr/>
          <p:nvPr/>
        </p:nvGrpSpPr>
        <p:grpSpPr>
          <a:xfrm>
            <a:off x="2188516" y="2411946"/>
            <a:ext cx="313293" cy="356205"/>
            <a:chOff x="-49378250" y="3920375"/>
            <a:chExt cx="264650" cy="300900"/>
          </a:xfrm>
        </p:grpSpPr>
        <p:sp>
          <p:nvSpPr>
            <p:cNvPr id="8345" name="Google Shape;8345;p13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3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3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3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3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3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3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139"/>
          <p:cNvGrpSpPr/>
          <p:nvPr/>
        </p:nvGrpSpPr>
        <p:grpSpPr>
          <a:xfrm>
            <a:off x="907504" y="2904744"/>
            <a:ext cx="312375" cy="357123"/>
            <a:chOff x="-47505300" y="3200500"/>
            <a:chExt cx="263875" cy="301675"/>
          </a:xfrm>
        </p:grpSpPr>
        <p:sp>
          <p:nvSpPr>
            <p:cNvPr id="8353" name="Google Shape;8353;p13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3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3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3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3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3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3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3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3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3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3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3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3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39"/>
          <p:cNvGrpSpPr/>
          <p:nvPr/>
        </p:nvGrpSpPr>
        <p:grpSpPr>
          <a:xfrm>
            <a:off x="885604" y="3341092"/>
            <a:ext cx="356176" cy="355051"/>
            <a:chOff x="-47524975" y="3569100"/>
            <a:chExt cx="300875" cy="299925"/>
          </a:xfrm>
        </p:grpSpPr>
        <p:sp>
          <p:nvSpPr>
            <p:cNvPr id="8367" name="Google Shape;8367;p13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3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3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3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3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139"/>
          <p:cNvGrpSpPr/>
          <p:nvPr/>
        </p:nvGrpSpPr>
        <p:grpSpPr>
          <a:xfrm>
            <a:off x="886062" y="3820354"/>
            <a:ext cx="355258" cy="270410"/>
            <a:chOff x="-47523400" y="3973950"/>
            <a:chExt cx="300100" cy="228425"/>
          </a:xfrm>
        </p:grpSpPr>
        <p:sp>
          <p:nvSpPr>
            <p:cNvPr id="8373" name="Google Shape;8373;p13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3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3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3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3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139"/>
          <p:cNvGrpSpPr/>
          <p:nvPr/>
        </p:nvGrpSpPr>
        <p:grpSpPr>
          <a:xfrm>
            <a:off x="3091183" y="2903353"/>
            <a:ext cx="354341" cy="357596"/>
            <a:chOff x="-45673275" y="3199325"/>
            <a:chExt cx="299325" cy="302075"/>
          </a:xfrm>
        </p:grpSpPr>
        <p:sp>
          <p:nvSpPr>
            <p:cNvPr id="8379" name="Google Shape;8379;p13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3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3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139"/>
          <p:cNvGrpSpPr/>
          <p:nvPr/>
        </p:nvGrpSpPr>
        <p:grpSpPr>
          <a:xfrm>
            <a:off x="3090251" y="3361602"/>
            <a:ext cx="356205" cy="314240"/>
            <a:chOff x="-45674075" y="3586425"/>
            <a:chExt cx="300900" cy="265450"/>
          </a:xfrm>
        </p:grpSpPr>
        <p:sp>
          <p:nvSpPr>
            <p:cNvPr id="8383" name="Google Shape;8383;p13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3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39"/>
          <p:cNvGrpSpPr/>
          <p:nvPr/>
        </p:nvGrpSpPr>
        <p:grpSpPr>
          <a:xfrm>
            <a:off x="3091183" y="3777441"/>
            <a:ext cx="354341" cy="356205"/>
            <a:chOff x="-45673275" y="3937700"/>
            <a:chExt cx="299325" cy="300900"/>
          </a:xfrm>
        </p:grpSpPr>
        <p:sp>
          <p:nvSpPr>
            <p:cNvPr id="8386" name="Google Shape;8386;p13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3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3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3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3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3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39"/>
          <p:cNvGrpSpPr/>
          <p:nvPr/>
        </p:nvGrpSpPr>
        <p:grpSpPr>
          <a:xfrm>
            <a:off x="2205349" y="4270225"/>
            <a:ext cx="356205" cy="356205"/>
            <a:chOff x="-44512325" y="3176075"/>
            <a:chExt cx="300900" cy="300900"/>
          </a:xfrm>
        </p:grpSpPr>
        <p:sp>
          <p:nvSpPr>
            <p:cNvPr id="8393" name="Google Shape;8393;p13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3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3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139"/>
          <p:cNvGrpSpPr/>
          <p:nvPr/>
        </p:nvGrpSpPr>
        <p:grpSpPr>
          <a:xfrm>
            <a:off x="2608689" y="1539249"/>
            <a:ext cx="354341" cy="354341"/>
            <a:chOff x="-49027775" y="3183175"/>
            <a:chExt cx="299325" cy="299325"/>
          </a:xfrm>
        </p:grpSpPr>
        <p:sp>
          <p:nvSpPr>
            <p:cNvPr id="8397" name="Google Shape;8397;p13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3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3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3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139"/>
          <p:cNvGrpSpPr/>
          <p:nvPr/>
        </p:nvGrpSpPr>
        <p:grpSpPr>
          <a:xfrm>
            <a:off x="2608230" y="1974651"/>
            <a:ext cx="355258" cy="357152"/>
            <a:chOff x="-49027775" y="3550975"/>
            <a:chExt cx="300100" cy="301700"/>
          </a:xfrm>
        </p:grpSpPr>
        <p:sp>
          <p:nvSpPr>
            <p:cNvPr id="8402" name="Google Shape;8402;p13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3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3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3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3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3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3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3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3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3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139"/>
          <p:cNvGrpSpPr/>
          <p:nvPr/>
        </p:nvGrpSpPr>
        <p:grpSpPr>
          <a:xfrm>
            <a:off x="2606306" y="2411710"/>
            <a:ext cx="359106" cy="355525"/>
            <a:chOff x="-49031025" y="3920175"/>
            <a:chExt cx="303350" cy="300325"/>
          </a:xfrm>
        </p:grpSpPr>
        <p:sp>
          <p:nvSpPr>
            <p:cNvPr id="8413" name="Google Shape;8413;p13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3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3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3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3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3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139"/>
          <p:cNvGrpSpPr/>
          <p:nvPr/>
        </p:nvGrpSpPr>
        <p:grpSpPr>
          <a:xfrm>
            <a:off x="1322411" y="2904744"/>
            <a:ext cx="356176" cy="354341"/>
            <a:chOff x="-47155575" y="3200500"/>
            <a:chExt cx="300875" cy="299325"/>
          </a:xfrm>
        </p:grpSpPr>
        <p:sp>
          <p:nvSpPr>
            <p:cNvPr id="8420" name="Google Shape;8420;p13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3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3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3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3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3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139"/>
          <p:cNvGrpSpPr/>
          <p:nvPr/>
        </p:nvGrpSpPr>
        <p:grpSpPr>
          <a:xfrm>
            <a:off x="1322870" y="3341092"/>
            <a:ext cx="355258" cy="355258"/>
            <a:chOff x="-47154800" y="3569100"/>
            <a:chExt cx="300100" cy="300100"/>
          </a:xfrm>
        </p:grpSpPr>
        <p:sp>
          <p:nvSpPr>
            <p:cNvPr id="8427" name="Google Shape;8427;p13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3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3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3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3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3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139"/>
          <p:cNvGrpSpPr/>
          <p:nvPr/>
        </p:nvGrpSpPr>
        <p:grpSpPr>
          <a:xfrm>
            <a:off x="1323343" y="3779305"/>
            <a:ext cx="354311" cy="353423"/>
            <a:chOff x="-47154000" y="3939275"/>
            <a:chExt cx="299300" cy="298550"/>
          </a:xfrm>
        </p:grpSpPr>
        <p:sp>
          <p:nvSpPr>
            <p:cNvPr id="8434" name="Google Shape;8434;p13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3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3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3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39"/>
          <p:cNvGrpSpPr/>
          <p:nvPr/>
        </p:nvGrpSpPr>
        <p:grpSpPr>
          <a:xfrm>
            <a:off x="3548633" y="2904744"/>
            <a:ext cx="312375" cy="354341"/>
            <a:chOff x="-45286550" y="3200500"/>
            <a:chExt cx="263875" cy="299325"/>
          </a:xfrm>
        </p:grpSpPr>
        <p:sp>
          <p:nvSpPr>
            <p:cNvPr id="8439" name="Google Shape;8439;p13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3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3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139"/>
          <p:cNvGrpSpPr/>
          <p:nvPr/>
        </p:nvGrpSpPr>
        <p:grpSpPr>
          <a:xfrm>
            <a:off x="3548633" y="3342039"/>
            <a:ext cx="312375" cy="354311"/>
            <a:chOff x="-45286550" y="3569900"/>
            <a:chExt cx="263875" cy="299300"/>
          </a:xfrm>
        </p:grpSpPr>
        <p:sp>
          <p:nvSpPr>
            <p:cNvPr id="8443" name="Google Shape;8443;p13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3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3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3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3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3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139"/>
          <p:cNvGrpSpPr/>
          <p:nvPr/>
        </p:nvGrpSpPr>
        <p:grpSpPr>
          <a:xfrm>
            <a:off x="3559820" y="3778388"/>
            <a:ext cx="290001" cy="355258"/>
            <a:chOff x="-45277900" y="3938500"/>
            <a:chExt cx="244975" cy="300100"/>
          </a:xfrm>
        </p:grpSpPr>
        <p:sp>
          <p:nvSpPr>
            <p:cNvPr id="8450" name="Google Shape;8450;p13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3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3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3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39"/>
          <p:cNvGrpSpPr/>
          <p:nvPr/>
        </p:nvGrpSpPr>
        <p:grpSpPr>
          <a:xfrm>
            <a:off x="2645769" y="4247490"/>
            <a:ext cx="355258" cy="355258"/>
            <a:chOff x="-44502875" y="3576975"/>
            <a:chExt cx="300100" cy="300100"/>
          </a:xfrm>
        </p:grpSpPr>
        <p:sp>
          <p:nvSpPr>
            <p:cNvPr id="8455" name="Google Shape;8455;p13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3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3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39"/>
          <p:cNvGrpSpPr/>
          <p:nvPr/>
        </p:nvGrpSpPr>
        <p:grpSpPr>
          <a:xfrm>
            <a:off x="4858968" y="1532275"/>
            <a:ext cx="356221" cy="354973"/>
            <a:chOff x="-13947000" y="3212800"/>
            <a:chExt cx="353675" cy="352400"/>
          </a:xfrm>
        </p:grpSpPr>
        <p:sp>
          <p:nvSpPr>
            <p:cNvPr id="8459" name="Google Shape;8459;p13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3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139"/>
          <p:cNvGrpSpPr/>
          <p:nvPr/>
        </p:nvGrpSpPr>
        <p:grpSpPr>
          <a:xfrm>
            <a:off x="4858981" y="1973145"/>
            <a:ext cx="356196" cy="354670"/>
            <a:chOff x="-13946200" y="3647075"/>
            <a:chExt cx="353650" cy="352100"/>
          </a:xfrm>
        </p:grpSpPr>
        <p:sp>
          <p:nvSpPr>
            <p:cNvPr id="8462" name="Google Shape;8462;p13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3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3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3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3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3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8" name="Google Shape;8468;p139"/>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9" name="Google Shape;8469;p139"/>
          <p:cNvGrpSpPr/>
          <p:nvPr/>
        </p:nvGrpSpPr>
        <p:grpSpPr>
          <a:xfrm>
            <a:off x="6642374" y="1532628"/>
            <a:ext cx="357002" cy="354267"/>
            <a:chOff x="-12163025" y="3214275"/>
            <a:chExt cx="354450" cy="351700"/>
          </a:xfrm>
        </p:grpSpPr>
        <p:sp>
          <p:nvSpPr>
            <p:cNvPr id="8470" name="Google Shape;8470;p13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3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3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139"/>
          <p:cNvGrpSpPr/>
          <p:nvPr/>
        </p:nvGrpSpPr>
        <p:grpSpPr>
          <a:xfrm>
            <a:off x="6643154" y="1972365"/>
            <a:ext cx="355441" cy="356232"/>
            <a:chOff x="-12160675" y="3647875"/>
            <a:chExt cx="352900" cy="353650"/>
          </a:xfrm>
        </p:grpSpPr>
        <p:sp>
          <p:nvSpPr>
            <p:cNvPr id="8474" name="Google Shape;8474;p13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3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3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3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3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3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3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139"/>
          <p:cNvGrpSpPr/>
          <p:nvPr/>
        </p:nvGrpSpPr>
        <p:grpSpPr>
          <a:xfrm>
            <a:off x="6653870" y="2416821"/>
            <a:ext cx="354635" cy="356232"/>
            <a:chOff x="-12160675" y="4081850"/>
            <a:chExt cx="352100" cy="353650"/>
          </a:xfrm>
        </p:grpSpPr>
        <p:sp>
          <p:nvSpPr>
            <p:cNvPr id="8482" name="Google Shape;8482;p13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3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3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3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3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3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139"/>
          <p:cNvGrpSpPr/>
          <p:nvPr/>
        </p:nvGrpSpPr>
        <p:grpSpPr>
          <a:xfrm>
            <a:off x="4858836" y="2891264"/>
            <a:ext cx="355416" cy="355652"/>
            <a:chOff x="-10391650" y="3180600"/>
            <a:chExt cx="352875" cy="353075"/>
          </a:xfrm>
        </p:grpSpPr>
        <p:sp>
          <p:nvSpPr>
            <p:cNvPr id="8489" name="Google Shape;8489;p13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3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3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3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3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3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139"/>
          <p:cNvGrpSpPr/>
          <p:nvPr/>
        </p:nvGrpSpPr>
        <p:grpSpPr>
          <a:xfrm>
            <a:off x="4858835" y="3368062"/>
            <a:ext cx="354635" cy="353890"/>
            <a:chOff x="-10390875" y="3616350"/>
            <a:chExt cx="352100" cy="351325"/>
          </a:xfrm>
        </p:grpSpPr>
        <p:sp>
          <p:nvSpPr>
            <p:cNvPr id="8496" name="Google Shape;8496;p13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3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3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139"/>
          <p:cNvGrpSpPr/>
          <p:nvPr/>
        </p:nvGrpSpPr>
        <p:grpSpPr>
          <a:xfrm>
            <a:off x="7525810" y="2892727"/>
            <a:ext cx="312585" cy="354670"/>
            <a:chOff x="-10370400" y="4049550"/>
            <a:chExt cx="310350" cy="352100"/>
          </a:xfrm>
        </p:grpSpPr>
        <p:sp>
          <p:nvSpPr>
            <p:cNvPr id="8500" name="Google Shape;8500;p13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3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3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3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3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139"/>
          <p:cNvGrpSpPr/>
          <p:nvPr/>
        </p:nvGrpSpPr>
        <p:grpSpPr>
          <a:xfrm>
            <a:off x="6630066" y="2891668"/>
            <a:ext cx="379236" cy="354847"/>
            <a:chOff x="-8674650" y="3210975"/>
            <a:chExt cx="376525" cy="352275"/>
          </a:xfrm>
        </p:grpSpPr>
        <p:sp>
          <p:nvSpPr>
            <p:cNvPr id="8506" name="Google Shape;8506;p13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3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3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3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3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3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139"/>
          <p:cNvGrpSpPr/>
          <p:nvPr/>
        </p:nvGrpSpPr>
        <p:grpSpPr>
          <a:xfrm>
            <a:off x="5301563" y="1531633"/>
            <a:ext cx="356221" cy="356257"/>
            <a:chOff x="-13512225" y="3211525"/>
            <a:chExt cx="353675" cy="353675"/>
          </a:xfrm>
        </p:grpSpPr>
        <p:sp>
          <p:nvSpPr>
            <p:cNvPr id="8513" name="Google Shape;8513;p13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3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3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3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3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139"/>
          <p:cNvGrpSpPr/>
          <p:nvPr/>
        </p:nvGrpSpPr>
        <p:grpSpPr>
          <a:xfrm>
            <a:off x="5301563" y="1973145"/>
            <a:ext cx="356221" cy="354670"/>
            <a:chOff x="-13512225" y="3647075"/>
            <a:chExt cx="353675" cy="352100"/>
          </a:xfrm>
        </p:grpSpPr>
        <p:sp>
          <p:nvSpPr>
            <p:cNvPr id="8519" name="Google Shape;8519;p13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3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3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3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3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3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3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3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3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3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139"/>
          <p:cNvGrpSpPr/>
          <p:nvPr/>
        </p:nvGrpSpPr>
        <p:grpSpPr>
          <a:xfrm>
            <a:off x="5311876" y="2417211"/>
            <a:ext cx="356221" cy="355451"/>
            <a:chOff x="-13512225" y="4080275"/>
            <a:chExt cx="353675" cy="352875"/>
          </a:xfrm>
        </p:grpSpPr>
        <p:sp>
          <p:nvSpPr>
            <p:cNvPr id="8530" name="Google Shape;8530;p13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3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3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3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3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3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3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3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3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3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3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139"/>
          <p:cNvGrpSpPr/>
          <p:nvPr/>
        </p:nvGrpSpPr>
        <p:grpSpPr>
          <a:xfrm>
            <a:off x="7084956" y="1564572"/>
            <a:ext cx="356196" cy="290379"/>
            <a:chOff x="-11728250" y="3245400"/>
            <a:chExt cx="353650" cy="288275"/>
          </a:xfrm>
        </p:grpSpPr>
        <p:sp>
          <p:nvSpPr>
            <p:cNvPr id="8542" name="Google Shape;8542;p13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3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3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3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3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7" name="Google Shape;8547;p139"/>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8" name="Google Shape;8548;p139"/>
          <p:cNvGrpSpPr/>
          <p:nvPr/>
        </p:nvGrpSpPr>
        <p:grpSpPr>
          <a:xfrm>
            <a:off x="7083760" y="1971660"/>
            <a:ext cx="358588" cy="357642"/>
            <a:chOff x="-11729050" y="3646475"/>
            <a:chExt cx="356025" cy="355050"/>
          </a:xfrm>
        </p:grpSpPr>
        <p:sp>
          <p:nvSpPr>
            <p:cNvPr id="8549" name="Google Shape;8549;p139"/>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39"/>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39"/>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39"/>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39"/>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39"/>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39"/>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39"/>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39"/>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39"/>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39"/>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139"/>
          <p:cNvGrpSpPr/>
          <p:nvPr/>
        </p:nvGrpSpPr>
        <p:grpSpPr>
          <a:xfrm>
            <a:off x="7117464" y="2417211"/>
            <a:ext cx="311804" cy="355451"/>
            <a:chOff x="-11703850" y="4081850"/>
            <a:chExt cx="309575" cy="352875"/>
          </a:xfrm>
        </p:grpSpPr>
        <p:sp>
          <p:nvSpPr>
            <p:cNvPr id="8561" name="Google Shape;8561;p13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3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3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3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3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3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3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3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39"/>
          <p:cNvGrpSpPr/>
          <p:nvPr/>
        </p:nvGrpSpPr>
        <p:grpSpPr>
          <a:xfrm>
            <a:off x="5306120" y="2891364"/>
            <a:ext cx="357002" cy="355451"/>
            <a:chOff x="-9958475" y="3180025"/>
            <a:chExt cx="354450" cy="352875"/>
          </a:xfrm>
        </p:grpSpPr>
        <p:sp>
          <p:nvSpPr>
            <p:cNvPr id="8570" name="Google Shape;8570;p13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3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3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139"/>
          <p:cNvGrpSpPr/>
          <p:nvPr/>
        </p:nvGrpSpPr>
        <p:grpSpPr>
          <a:xfrm>
            <a:off x="5315247" y="3367345"/>
            <a:ext cx="337966" cy="355325"/>
            <a:chOff x="-9949025" y="3615575"/>
            <a:chExt cx="335550" cy="352750"/>
          </a:xfrm>
        </p:grpSpPr>
        <p:sp>
          <p:nvSpPr>
            <p:cNvPr id="8574" name="Google Shape;8574;p13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3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3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39"/>
          <p:cNvGrpSpPr/>
          <p:nvPr/>
        </p:nvGrpSpPr>
        <p:grpSpPr>
          <a:xfrm>
            <a:off x="7950093" y="2890851"/>
            <a:ext cx="360175" cy="358423"/>
            <a:chOff x="-9961625" y="4048175"/>
            <a:chExt cx="357600" cy="355825"/>
          </a:xfrm>
        </p:grpSpPr>
        <p:sp>
          <p:nvSpPr>
            <p:cNvPr id="8578" name="Google Shape;8578;p13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3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3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3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3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3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139"/>
          <p:cNvGrpSpPr/>
          <p:nvPr/>
        </p:nvGrpSpPr>
        <p:grpSpPr>
          <a:xfrm>
            <a:off x="6636814" y="3366363"/>
            <a:ext cx="364959" cy="357289"/>
            <a:chOff x="-8680950" y="3624225"/>
            <a:chExt cx="362350" cy="354700"/>
          </a:xfrm>
        </p:grpSpPr>
        <p:sp>
          <p:nvSpPr>
            <p:cNvPr id="8585" name="Google Shape;8585;p13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3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3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3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3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3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39"/>
          <p:cNvGrpSpPr/>
          <p:nvPr/>
        </p:nvGrpSpPr>
        <p:grpSpPr>
          <a:xfrm>
            <a:off x="5773058" y="1532024"/>
            <a:ext cx="313365" cy="355476"/>
            <a:chOff x="-13056975" y="3212300"/>
            <a:chExt cx="311125" cy="352900"/>
          </a:xfrm>
        </p:grpSpPr>
        <p:sp>
          <p:nvSpPr>
            <p:cNvPr id="8592" name="Google Shape;8592;p13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3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3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3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139"/>
          <p:cNvGrpSpPr/>
          <p:nvPr/>
        </p:nvGrpSpPr>
        <p:grpSpPr>
          <a:xfrm>
            <a:off x="5750446" y="1972818"/>
            <a:ext cx="358588" cy="355325"/>
            <a:chOff x="-13077450" y="3647075"/>
            <a:chExt cx="356025" cy="352750"/>
          </a:xfrm>
        </p:grpSpPr>
        <p:sp>
          <p:nvSpPr>
            <p:cNvPr id="8597" name="Google Shape;8597;p13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3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3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139"/>
          <p:cNvGrpSpPr/>
          <p:nvPr/>
        </p:nvGrpSpPr>
        <p:grpSpPr>
          <a:xfrm>
            <a:off x="5761552" y="2416418"/>
            <a:ext cx="357002" cy="357037"/>
            <a:chOff x="-13079025" y="4079475"/>
            <a:chExt cx="354450" cy="354450"/>
          </a:xfrm>
        </p:grpSpPr>
        <p:sp>
          <p:nvSpPr>
            <p:cNvPr id="8601" name="Google Shape;8601;p13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3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3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3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139"/>
          <p:cNvGrpSpPr/>
          <p:nvPr/>
        </p:nvGrpSpPr>
        <p:grpSpPr>
          <a:xfrm>
            <a:off x="7534619" y="1532427"/>
            <a:ext cx="356221" cy="354670"/>
            <a:chOff x="-11292700" y="3213875"/>
            <a:chExt cx="353675" cy="352100"/>
          </a:xfrm>
        </p:grpSpPr>
        <p:sp>
          <p:nvSpPr>
            <p:cNvPr id="8606" name="Google Shape;8606;p13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3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3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3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3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3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3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39"/>
          <p:cNvGrpSpPr/>
          <p:nvPr/>
        </p:nvGrpSpPr>
        <p:grpSpPr>
          <a:xfrm>
            <a:off x="7528677" y="1972365"/>
            <a:ext cx="368106" cy="356232"/>
            <a:chOff x="-11299000" y="3647875"/>
            <a:chExt cx="365475" cy="353650"/>
          </a:xfrm>
        </p:grpSpPr>
        <p:sp>
          <p:nvSpPr>
            <p:cNvPr id="8614" name="Google Shape;8614;p13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3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3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3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3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3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139"/>
          <p:cNvGrpSpPr/>
          <p:nvPr/>
        </p:nvGrpSpPr>
        <p:grpSpPr>
          <a:xfrm>
            <a:off x="7544139" y="2428316"/>
            <a:ext cx="357808" cy="333240"/>
            <a:chOff x="-11295075" y="4092875"/>
            <a:chExt cx="355250" cy="330825"/>
          </a:xfrm>
        </p:grpSpPr>
        <p:sp>
          <p:nvSpPr>
            <p:cNvPr id="8621" name="Google Shape;8621;p13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3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3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3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3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39"/>
          <p:cNvGrpSpPr/>
          <p:nvPr/>
        </p:nvGrpSpPr>
        <p:grpSpPr>
          <a:xfrm>
            <a:off x="5769739" y="2891364"/>
            <a:ext cx="312585" cy="355451"/>
            <a:chOff x="-9500075" y="3180800"/>
            <a:chExt cx="310350" cy="352875"/>
          </a:xfrm>
        </p:grpSpPr>
        <p:sp>
          <p:nvSpPr>
            <p:cNvPr id="8627" name="Google Shape;8627;p13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3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3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3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3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3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3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3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3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139"/>
          <p:cNvGrpSpPr/>
          <p:nvPr/>
        </p:nvGrpSpPr>
        <p:grpSpPr>
          <a:xfrm>
            <a:off x="5747530" y="3366879"/>
            <a:ext cx="356221" cy="356257"/>
            <a:chOff x="-9523700" y="3614000"/>
            <a:chExt cx="353675" cy="353675"/>
          </a:xfrm>
        </p:grpSpPr>
        <p:sp>
          <p:nvSpPr>
            <p:cNvPr id="8637" name="Google Shape;8637;p13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3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3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3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3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3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3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3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3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139"/>
          <p:cNvGrpSpPr/>
          <p:nvPr/>
        </p:nvGrpSpPr>
        <p:grpSpPr>
          <a:xfrm>
            <a:off x="7532481" y="3389521"/>
            <a:ext cx="356221" cy="354670"/>
            <a:chOff x="-9523700" y="4049550"/>
            <a:chExt cx="353675" cy="352100"/>
          </a:xfrm>
        </p:grpSpPr>
        <p:sp>
          <p:nvSpPr>
            <p:cNvPr id="8647" name="Google Shape;8647;p13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3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3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3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3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3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3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139"/>
          <p:cNvGrpSpPr/>
          <p:nvPr/>
        </p:nvGrpSpPr>
        <p:grpSpPr>
          <a:xfrm>
            <a:off x="7088596" y="3389494"/>
            <a:ext cx="357002" cy="311029"/>
            <a:chOff x="-8209150" y="3659675"/>
            <a:chExt cx="354450" cy="308775"/>
          </a:xfrm>
        </p:grpSpPr>
        <p:sp>
          <p:nvSpPr>
            <p:cNvPr id="8655" name="Google Shape;8655;p13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3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3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3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3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3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139"/>
          <p:cNvGrpSpPr/>
          <p:nvPr/>
        </p:nvGrpSpPr>
        <p:grpSpPr>
          <a:xfrm>
            <a:off x="6191845" y="1532024"/>
            <a:ext cx="356221" cy="355476"/>
            <a:chOff x="-12643475" y="3212300"/>
            <a:chExt cx="353675" cy="352900"/>
          </a:xfrm>
        </p:grpSpPr>
        <p:sp>
          <p:nvSpPr>
            <p:cNvPr id="8662" name="Google Shape;8662;p13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3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3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3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3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3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3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3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3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139"/>
          <p:cNvGrpSpPr/>
          <p:nvPr/>
        </p:nvGrpSpPr>
        <p:grpSpPr>
          <a:xfrm>
            <a:off x="6191845" y="1983798"/>
            <a:ext cx="356221" cy="333366"/>
            <a:chOff x="-12643475" y="3657325"/>
            <a:chExt cx="353675" cy="330950"/>
          </a:xfrm>
        </p:grpSpPr>
        <p:sp>
          <p:nvSpPr>
            <p:cNvPr id="8672" name="Google Shape;8672;p13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3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3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3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3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3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139"/>
          <p:cNvGrpSpPr/>
          <p:nvPr/>
        </p:nvGrpSpPr>
        <p:grpSpPr>
          <a:xfrm>
            <a:off x="6202157" y="2418407"/>
            <a:ext cx="356221" cy="353059"/>
            <a:chOff x="-12643475" y="4081850"/>
            <a:chExt cx="353675" cy="350500"/>
          </a:xfrm>
        </p:grpSpPr>
        <p:sp>
          <p:nvSpPr>
            <p:cNvPr id="8679" name="Google Shape;8679;p13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3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3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3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39"/>
          <p:cNvGrpSpPr/>
          <p:nvPr/>
        </p:nvGrpSpPr>
        <p:grpSpPr>
          <a:xfrm>
            <a:off x="7974847" y="1532427"/>
            <a:ext cx="355416" cy="354670"/>
            <a:chOff x="-10857925" y="3213875"/>
            <a:chExt cx="352875" cy="352100"/>
          </a:xfrm>
        </p:grpSpPr>
        <p:sp>
          <p:nvSpPr>
            <p:cNvPr id="8684" name="Google Shape;8684;p13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3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3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3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3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3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3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3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3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3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4" name="Google Shape;8694;p139"/>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5" name="Google Shape;8695;p139"/>
          <p:cNvGrpSpPr/>
          <p:nvPr/>
        </p:nvGrpSpPr>
        <p:grpSpPr>
          <a:xfrm>
            <a:off x="7984757" y="2428316"/>
            <a:ext cx="356221" cy="333240"/>
            <a:chOff x="-10858725" y="4092875"/>
            <a:chExt cx="353675" cy="330825"/>
          </a:xfrm>
        </p:grpSpPr>
        <p:sp>
          <p:nvSpPr>
            <p:cNvPr id="8696" name="Google Shape;8696;p13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3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3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3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3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3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39"/>
          <p:cNvGrpSpPr/>
          <p:nvPr/>
        </p:nvGrpSpPr>
        <p:grpSpPr>
          <a:xfrm>
            <a:off x="6191762" y="2891855"/>
            <a:ext cx="356096" cy="354469"/>
            <a:chOff x="-9089725" y="3180200"/>
            <a:chExt cx="353550" cy="351900"/>
          </a:xfrm>
        </p:grpSpPr>
        <p:sp>
          <p:nvSpPr>
            <p:cNvPr id="8703" name="Google Shape;8703;p13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3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139"/>
          <p:cNvGrpSpPr/>
          <p:nvPr/>
        </p:nvGrpSpPr>
        <p:grpSpPr>
          <a:xfrm>
            <a:off x="6243280" y="3367282"/>
            <a:ext cx="252278" cy="355451"/>
            <a:chOff x="-9039300" y="3614000"/>
            <a:chExt cx="250475" cy="352875"/>
          </a:xfrm>
        </p:grpSpPr>
        <p:sp>
          <p:nvSpPr>
            <p:cNvPr id="8706" name="Google Shape;8706;p13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3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139"/>
          <p:cNvGrpSpPr/>
          <p:nvPr/>
        </p:nvGrpSpPr>
        <p:grpSpPr>
          <a:xfrm>
            <a:off x="7975246" y="3389521"/>
            <a:ext cx="354635" cy="354670"/>
            <a:chOff x="-9088150" y="4049550"/>
            <a:chExt cx="352100" cy="352100"/>
          </a:xfrm>
        </p:grpSpPr>
        <p:sp>
          <p:nvSpPr>
            <p:cNvPr id="8709" name="Google Shape;8709;p13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3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3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3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3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3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39"/>
          <p:cNvGrpSpPr/>
          <p:nvPr/>
        </p:nvGrpSpPr>
        <p:grpSpPr>
          <a:xfrm>
            <a:off x="7109610" y="2891754"/>
            <a:ext cx="315757" cy="354670"/>
            <a:chOff x="-8191825" y="3174500"/>
            <a:chExt cx="313500" cy="352100"/>
          </a:xfrm>
        </p:grpSpPr>
        <p:sp>
          <p:nvSpPr>
            <p:cNvPr id="8716" name="Google Shape;8716;p13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3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3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22"/>
        <p:cNvGrpSpPr/>
        <p:nvPr/>
      </p:nvGrpSpPr>
      <p:grpSpPr>
        <a:xfrm>
          <a:off x="0" y="0"/>
          <a:ext cx="0" cy="0"/>
          <a:chOff x="0" y="0"/>
          <a:chExt cx="0" cy="0"/>
        </a:xfrm>
      </p:grpSpPr>
      <p:sp>
        <p:nvSpPr>
          <p:cNvPr id="8723" name="Google Shape;8723;p14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724" name="Google Shape;8724;p14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5" name="Google Shape;8725;p140"/>
          <p:cNvGrpSpPr/>
          <p:nvPr/>
        </p:nvGrpSpPr>
        <p:grpSpPr>
          <a:xfrm>
            <a:off x="748855" y="2243507"/>
            <a:ext cx="452798" cy="449473"/>
            <a:chOff x="-21322300" y="3693325"/>
            <a:chExt cx="306400" cy="304150"/>
          </a:xfrm>
        </p:grpSpPr>
        <p:sp>
          <p:nvSpPr>
            <p:cNvPr id="8726" name="Google Shape;8726;p14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4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140"/>
          <p:cNvGrpSpPr/>
          <p:nvPr/>
        </p:nvGrpSpPr>
        <p:grpSpPr>
          <a:xfrm>
            <a:off x="748263" y="2810244"/>
            <a:ext cx="453980" cy="422540"/>
            <a:chOff x="-21322300" y="4077125"/>
            <a:chExt cx="307200" cy="285925"/>
          </a:xfrm>
        </p:grpSpPr>
        <p:sp>
          <p:nvSpPr>
            <p:cNvPr id="8731" name="Google Shape;8731;p14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4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140"/>
          <p:cNvGrpSpPr/>
          <p:nvPr/>
        </p:nvGrpSpPr>
        <p:grpSpPr>
          <a:xfrm>
            <a:off x="3525440" y="1689128"/>
            <a:ext cx="451653" cy="450212"/>
            <a:chOff x="-19394200" y="3333800"/>
            <a:chExt cx="305625" cy="304650"/>
          </a:xfrm>
        </p:grpSpPr>
        <p:sp>
          <p:nvSpPr>
            <p:cNvPr id="8744" name="Google Shape;8744;p14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140"/>
          <p:cNvGrpSpPr/>
          <p:nvPr/>
        </p:nvGrpSpPr>
        <p:grpSpPr>
          <a:xfrm>
            <a:off x="3524276" y="2243580"/>
            <a:ext cx="453980" cy="449325"/>
            <a:chOff x="-19396575" y="3708500"/>
            <a:chExt cx="307200" cy="304050"/>
          </a:xfrm>
        </p:grpSpPr>
        <p:sp>
          <p:nvSpPr>
            <p:cNvPr id="8754" name="Google Shape;8754;p14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4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140"/>
          <p:cNvGrpSpPr/>
          <p:nvPr/>
        </p:nvGrpSpPr>
        <p:grpSpPr>
          <a:xfrm>
            <a:off x="3518457" y="2796461"/>
            <a:ext cx="465618" cy="450101"/>
            <a:chOff x="-19394200" y="4084200"/>
            <a:chExt cx="315075" cy="304575"/>
          </a:xfrm>
        </p:grpSpPr>
        <p:sp>
          <p:nvSpPr>
            <p:cNvPr id="8758" name="Google Shape;8758;p14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4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4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140"/>
          <p:cNvGrpSpPr/>
          <p:nvPr/>
        </p:nvGrpSpPr>
        <p:grpSpPr>
          <a:xfrm>
            <a:off x="6324167" y="1689001"/>
            <a:ext cx="400447" cy="450470"/>
            <a:chOff x="-17526750" y="3309200"/>
            <a:chExt cx="270975" cy="304825"/>
          </a:xfrm>
        </p:grpSpPr>
        <p:sp>
          <p:nvSpPr>
            <p:cNvPr id="8765" name="Google Shape;8765;p14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140"/>
          <p:cNvGrpSpPr/>
          <p:nvPr/>
        </p:nvGrpSpPr>
        <p:grpSpPr>
          <a:xfrm>
            <a:off x="6300319" y="2244173"/>
            <a:ext cx="448143" cy="448143"/>
            <a:chOff x="-17542500" y="3684100"/>
            <a:chExt cx="303250" cy="303250"/>
          </a:xfrm>
        </p:grpSpPr>
        <p:sp>
          <p:nvSpPr>
            <p:cNvPr id="8771" name="Google Shape;8771;p14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4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140"/>
          <p:cNvGrpSpPr/>
          <p:nvPr/>
        </p:nvGrpSpPr>
        <p:grpSpPr>
          <a:xfrm>
            <a:off x="6299728" y="2810817"/>
            <a:ext cx="449325" cy="421395"/>
            <a:chOff x="-17542500" y="4068450"/>
            <a:chExt cx="304050" cy="285150"/>
          </a:xfrm>
        </p:grpSpPr>
        <p:sp>
          <p:nvSpPr>
            <p:cNvPr id="8779" name="Google Shape;8779;p14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4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40"/>
          <p:cNvGrpSpPr/>
          <p:nvPr/>
        </p:nvGrpSpPr>
        <p:grpSpPr>
          <a:xfrm>
            <a:off x="3530150" y="3342211"/>
            <a:ext cx="343404" cy="449325"/>
            <a:chOff x="-15652200" y="3335975"/>
            <a:chExt cx="232375" cy="304050"/>
          </a:xfrm>
        </p:grpSpPr>
        <p:sp>
          <p:nvSpPr>
            <p:cNvPr id="8786" name="Google Shape;8786;p14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4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4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140"/>
          <p:cNvGrpSpPr/>
          <p:nvPr/>
        </p:nvGrpSpPr>
        <p:grpSpPr>
          <a:xfrm>
            <a:off x="1303491" y="1689573"/>
            <a:ext cx="450470" cy="449325"/>
            <a:chOff x="-20946600" y="3317850"/>
            <a:chExt cx="304825" cy="304050"/>
          </a:xfrm>
        </p:grpSpPr>
        <p:sp>
          <p:nvSpPr>
            <p:cNvPr id="8796" name="Google Shape;8796;p14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140"/>
          <p:cNvGrpSpPr/>
          <p:nvPr/>
        </p:nvGrpSpPr>
        <p:grpSpPr>
          <a:xfrm>
            <a:off x="1304064" y="2243729"/>
            <a:ext cx="449325" cy="449030"/>
            <a:chOff x="-20945825" y="3692175"/>
            <a:chExt cx="304050" cy="303850"/>
          </a:xfrm>
        </p:grpSpPr>
        <p:sp>
          <p:nvSpPr>
            <p:cNvPr id="8800" name="Google Shape;8800;p14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40"/>
          <p:cNvGrpSpPr/>
          <p:nvPr/>
        </p:nvGrpSpPr>
        <p:grpSpPr>
          <a:xfrm>
            <a:off x="1329667" y="2797442"/>
            <a:ext cx="398119" cy="448143"/>
            <a:chOff x="-20930075" y="4066100"/>
            <a:chExt cx="269400" cy="303250"/>
          </a:xfrm>
        </p:grpSpPr>
        <p:sp>
          <p:nvSpPr>
            <p:cNvPr id="8805" name="Google Shape;8805;p14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0"/>
          <p:cNvGrpSpPr/>
          <p:nvPr/>
        </p:nvGrpSpPr>
        <p:grpSpPr>
          <a:xfrm>
            <a:off x="4110888" y="1689848"/>
            <a:ext cx="372516" cy="448771"/>
            <a:chOff x="-18994100" y="3334775"/>
            <a:chExt cx="252075" cy="303675"/>
          </a:xfrm>
        </p:grpSpPr>
        <p:sp>
          <p:nvSpPr>
            <p:cNvPr id="8808" name="Google Shape;8808;p14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140"/>
          <p:cNvGrpSpPr/>
          <p:nvPr/>
        </p:nvGrpSpPr>
        <p:grpSpPr>
          <a:xfrm>
            <a:off x="4125445" y="2244743"/>
            <a:ext cx="343404" cy="446998"/>
            <a:chOff x="-18983850" y="3710075"/>
            <a:chExt cx="232375" cy="302475"/>
          </a:xfrm>
        </p:grpSpPr>
        <p:sp>
          <p:nvSpPr>
            <p:cNvPr id="8813" name="Google Shape;8813;p14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4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4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140"/>
          <p:cNvGrpSpPr/>
          <p:nvPr/>
        </p:nvGrpSpPr>
        <p:grpSpPr>
          <a:xfrm>
            <a:off x="4071911" y="2797422"/>
            <a:ext cx="450470" cy="448180"/>
            <a:chOff x="-19020075" y="4084200"/>
            <a:chExt cx="304825" cy="303275"/>
          </a:xfrm>
        </p:grpSpPr>
        <p:sp>
          <p:nvSpPr>
            <p:cNvPr id="8818" name="Google Shape;8818;p14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4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140"/>
          <p:cNvGrpSpPr/>
          <p:nvPr/>
        </p:nvGrpSpPr>
        <p:grpSpPr>
          <a:xfrm>
            <a:off x="6889176" y="1689001"/>
            <a:ext cx="396937" cy="450470"/>
            <a:chOff x="-17149475" y="3309200"/>
            <a:chExt cx="268600" cy="304825"/>
          </a:xfrm>
        </p:grpSpPr>
        <p:sp>
          <p:nvSpPr>
            <p:cNvPr id="8828" name="Google Shape;8828;p14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4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140"/>
          <p:cNvGrpSpPr/>
          <p:nvPr/>
        </p:nvGrpSpPr>
        <p:grpSpPr>
          <a:xfrm>
            <a:off x="6862982" y="2258120"/>
            <a:ext cx="449325" cy="420249"/>
            <a:chOff x="-17168375" y="3692750"/>
            <a:chExt cx="304050" cy="284375"/>
          </a:xfrm>
        </p:grpSpPr>
        <p:sp>
          <p:nvSpPr>
            <p:cNvPr id="8831" name="Google Shape;8831;p14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0"/>
          <p:cNvGrpSpPr/>
          <p:nvPr/>
        </p:nvGrpSpPr>
        <p:grpSpPr>
          <a:xfrm>
            <a:off x="6859491" y="2796852"/>
            <a:ext cx="456308" cy="449325"/>
            <a:chOff x="-17170750" y="4058800"/>
            <a:chExt cx="308775" cy="304050"/>
          </a:xfrm>
        </p:grpSpPr>
        <p:sp>
          <p:nvSpPr>
            <p:cNvPr id="8839" name="Google Shape;8839;p14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4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0"/>
          <p:cNvGrpSpPr/>
          <p:nvPr/>
        </p:nvGrpSpPr>
        <p:grpSpPr>
          <a:xfrm>
            <a:off x="5721388" y="3343358"/>
            <a:ext cx="450470" cy="446998"/>
            <a:chOff x="-15688425" y="3707725"/>
            <a:chExt cx="304825" cy="302475"/>
          </a:xfrm>
        </p:grpSpPr>
        <p:sp>
          <p:nvSpPr>
            <p:cNvPr id="8857" name="Google Shape;8857;p14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0"/>
          <p:cNvGrpSpPr/>
          <p:nvPr/>
        </p:nvGrpSpPr>
        <p:grpSpPr>
          <a:xfrm>
            <a:off x="1865544" y="1690441"/>
            <a:ext cx="451653" cy="447589"/>
            <a:chOff x="-20572500" y="3319025"/>
            <a:chExt cx="305625" cy="302875"/>
          </a:xfrm>
        </p:grpSpPr>
        <p:sp>
          <p:nvSpPr>
            <p:cNvPr id="8864" name="Google Shape;8864;p14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140"/>
          <p:cNvGrpSpPr/>
          <p:nvPr/>
        </p:nvGrpSpPr>
        <p:grpSpPr>
          <a:xfrm>
            <a:off x="1866708" y="2305410"/>
            <a:ext cx="449325" cy="325670"/>
            <a:chOff x="-20571700" y="3722875"/>
            <a:chExt cx="304050" cy="220375"/>
          </a:xfrm>
        </p:grpSpPr>
        <p:sp>
          <p:nvSpPr>
            <p:cNvPr id="8867" name="Google Shape;8867;p14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4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4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140"/>
          <p:cNvGrpSpPr/>
          <p:nvPr/>
        </p:nvGrpSpPr>
        <p:grpSpPr>
          <a:xfrm>
            <a:off x="1866135" y="2796278"/>
            <a:ext cx="450470" cy="450470"/>
            <a:chOff x="-20571700" y="4066875"/>
            <a:chExt cx="304825" cy="304825"/>
          </a:xfrm>
        </p:grpSpPr>
        <p:sp>
          <p:nvSpPr>
            <p:cNvPr id="8875" name="Google Shape;8875;p14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4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4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4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140"/>
          <p:cNvGrpSpPr/>
          <p:nvPr/>
        </p:nvGrpSpPr>
        <p:grpSpPr>
          <a:xfrm>
            <a:off x="4632837" y="1688259"/>
            <a:ext cx="453980" cy="451948"/>
            <a:chOff x="-18645175" y="3334200"/>
            <a:chExt cx="307200" cy="305825"/>
          </a:xfrm>
        </p:grpSpPr>
        <p:sp>
          <p:nvSpPr>
            <p:cNvPr id="8882" name="Google Shape;8882;p14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4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140"/>
          <p:cNvGrpSpPr/>
          <p:nvPr/>
        </p:nvGrpSpPr>
        <p:grpSpPr>
          <a:xfrm>
            <a:off x="4633429" y="2242989"/>
            <a:ext cx="452798" cy="450507"/>
            <a:chOff x="-18645175" y="3708500"/>
            <a:chExt cx="306400" cy="304850"/>
          </a:xfrm>
        </p:grpSpPr>
        <p:sp>
          <p:nvSpPr>
            <p:cNvPr id="8888" name="Google Shape;8888;p14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4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4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140"/>
          <p:cNvGrpSpPr/>
          <p:nvPr/>
        </p:nvGrpSpPr>
        <p:grpSpPr>
          <a:xfrm>
            <a:off x="4631101" y="2795630"/>
            <a:ext cx="457453" cy="451763"/>
            <a:chOff x="-18647525" y="4082625"/>
            <a:chExt cx="309550" cy="305700"/>
          </a:xfrm>
        </p:grpSpPr>
        <p:sp>
          <p:nvSpPr>
            <p:cNvPr id="8896" name="Google Shape;8896;p14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0"/>
          <p:cNvGrpSpPr/>
          <p:nvPr/>
        </p:nvGrpSpPr>
        <p:grpSpPr>
          <a:xfrm>
            <a:off x="7441485" y="1689592"/>
            <a:ext cx="395755" cy="449288"/>
            <a:chOff x="-16775350" y="3309200"/>
            <a:chExt cx="267800" cy="304025"/>
          </a:xfrm>
        </p:grpSpPr>
        <p:sp>
          <p:nvSpPr>
            <p:cNvPr id="8901" name="Google Shape;8901;p14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140"/>
          <p:cNvGrpSpPr/>
          <p:nvPr/>
        </p:nvGrpSpPr>
        <p:grpSpPr>
          <a:xfrm>
            <a:off x="7441485" y="2241827"/>
            <a:ext cx="395755" cy="452835"/>
            <a:chOff x="-16775350" y="3683300"/>
            <a:chExt cx="267800" cy="306425"/>
          </a:xfrm>
        </p:grpSpPr>
        <p:sp>
          <p:nvSpPr>
            <p:cNvPr id="8905" name="Google Shape;8905;p14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140"/>
          <p:cNvGrpSpPr/>
          <p:nvPr/>
        </p:nvGrpSpPr>
        <p:grpSpPr>
          <a:xfrm>
            <a:off x="7413536" y="2796870"/>
            <a:ext cx="451653" cy="449288"/>
            <a:chOff x="-16794250" y="4058225"/>
            <a:chExt cx="305625" cy="304025"/>
          </a:xfrm>
        </p:grpSpPr>
        <p:sp>
          <p:nvSpPr>
            <p:cNvPr id="8909" name="Google Shape;8909;p14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4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4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4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8" name="Google Shape;8918;p14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9" name="Google Shape;8919;p140"/>
          <p:cNvGrpSpPr/>
          <p:nvPr/>
        </p:nvGrpSpPr>
        <p:grpSpPr>
          <a:xfrm>
            <a:off x="2414953" y="1689573"/>
            <a:ext cx="457453" cy="449325"/>
            <a:chOff x="-20199150" y="3317850"/>
            <a:chExt cx="309550" cy="304050"/>
          </a:xfrm>
        </p:grpSpPr>
        <p:sp>
          <p:nvSpPr>
            <p:cNvPr id="8920" name="Google Shape;8920;p14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140"/>
          <p:cNvGrpSpPr/>
          <p:nvPr/>
        </p:nvGrpSpPr>
        <p:grpSpPr>
          <a:xfrm>
            <a:off x="2417281" y="2242861"/>
            <a:ext cx="452798" cy="450766"/>
            <a:chOff x="-20199150" y="3693150"/>
            <a:chExt cx="306400" cy="305025"/>
          </a:xfrm>
        </p:grpSpPr>
        <p:sp>
          <p:nvSpPr>
            <p:cNvPr id="8928" name="Google Shape;8928;p14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40"/>
          <p:cNvGrpSpPr/>
          <p:nvPr/>
        </p:nvGrpSpPr>
        <p:grpSpPr>
          <a:xfrm>
            <a:off x="2417854" y="2795687"/>
            <a:ext cx="451653" cy="451653"/>
            <a:chOff x="-20197575" y="4066875"/>
            <a:chExt cx="305625" cy="305625"/>
          </a:xfrm>
        </p:grpSpPr>
        <p:sp>
          <p:nvSpPr>
            <p:cNvPr id="8935" name="Google Shape;8935;p14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140"/>
          <p:cNvGrpSpPr/>
          <p:nvPr/>
        </p:nvGrpSpPr>
        <p:grpSpPr>
          <a:xfrm>
            <a:off x="5200071" y="1687520"/>
            <a:ext cx="449325" cy="453426"/>
            <a:chOff x="-18271050" y="3333200"/>
            <a:chExt cx="304050" cy="306825"/>
          </a:xfrm>
        </p:grpSpPr>
        <p:sp>
          <p:nvSpPr>
            <p:cNvPr id="8944" name="Google Shape;8944;p14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4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140"/>
          <p:cNvGrpSpPr/>
          <p:nvPr/>
        </p:nvGrpSpPr>
        <p:grpSpPr>
          <a:xfrm>
            <a:off x="5200644" y="2244171"/>
            <a:ext cx="448180" cy="448143"/>
            <a:chOff x="-18270275" y="3710875"/>
            <a:chExt cx="303275" cy="303250"/>
          </a:xfrm>
        </p:grpSpPr>
        <p:sp>
          <p:nvSpPr>
            <p:cNvPr id="8950" name="Google Shape;8950;p14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4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4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140"/>
          <p:cNvGrpSpPr/>
          <p:nvPr/>
        </p:nvGrpSpPr>
        <p:grpSpPr>
          <a:xfrm>
            <a:off x="5254196" y="2797422"/>
            <a:ext cx="341076" cy="448180"/>
            <a:chOff x="-18234025" y="4084200"/>
            <a:chExt cx="230800" cy="303275"/>
          </a:xfrm>
        </p:grpSpPr>
        <p:sp>
          <p:nvSpPr>
            <p:cNvPr id="8957" name="Google Shape;8957;p14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140"/>
          <p:cNvGrpSpPr/>
          <p:nvPr/>
        </p:nvGrpSpPr>
        <p:grpSpPr>
          <a:xfrm>
            <a:off x="2366751" y="3341641"/>
            <a:ext cx="449325" cy="450470"/>
            <a:chOff x="-16419350" y="3308400"/>
            <a:chExt cx="304050" cy="304825"/>
          </a:xfrm>
        </p:grpSpPr>
        <p:sp>
          <p:nvSpPr>
            <p:cNvPr id="8961" name="Google Shape;8961;p14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0"/>
          <p:cNvGrpSpPr/>
          <p:nvPr/>
        </p:nvGrpSpPr>
        <p:grpSpPr>
          <a:xfrm>
            <a:off x="4638306" y="3340423"/>
            <a:ext cx="395755" cy="452872"/>
            <a:chOff x="-16401225" y="3683275"/>
            <a:chExt cx="267800" cy="306450"/>
          </a:xfrm>
        </p:grpSpPr>
        <p:sp>
          <p:nvSpPr>
            <p:cNvPr id="8969" name="Google Shape;8969;p14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140"/>
          <p:cNvGrpSpPr/>
          <p:nvPr/>
        </p:nvGrpSpPr>
        <p:grpSpPr>
          <a:xfrm>
            <a:off x="8003755" y="2797062"/>
            <a:ext cx="450470" cy="448180"/>
            <a:chOff x="-16419350" y="4058200"/>
            <a:chExt cx="304825" cy="303275"/>
          </a:xfrm>
        </p:grpSpPr>
        <p:sp>
          <p:nvSpPr>
            <p:cNvPr id="8977" name="Google Shape;8977;p14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4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4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140"/>
          <p:cNvGrpSpPr/>
          <p:nvPr/>
        </p:nvGrpSpPr>
        <p:grpSpPr>
          <a:xfrm>
            <a:off x="4030643" y="3343080"/>
            <a:ext cx="450507" cy="447589"/>
            <a:chOff x="-15296200" y="3326900"/>
            <a:chExt cx="304850" cy="302875"/>
          </a:xfrm>
        </p:grpSpPr>
        <p:sp>
          <p:nvSpPr>
            <p:cNvPr id="8985" name="Google Shape;8985;p14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4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140"/>
          <p:cNvGrpSpPr/>
          <p:nvPr/>
        </p:nvGrpSpPr>
        <p:grpSpPr>
          <a:xfrm>
            <a:off x="2946296" y="1706881"/>
            <a:ext cx="486566" cy="414708"/>
            <a:chOff x="-19835275" y="3330250"/>
            <a:chExt cx="329250" cy="280625"/>
          </a:xfrm>
        </p:grpSpPr>
        <p:sp>
          <p:nvSpPr>
            <p:cNvPr id="8991" name="Google Shape;8991;p14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140"/>
          <p:cNvGrpSpPr/>
          <p:nvPr/>
        </p:nvGrpSpPr>
        <p:grpSpPr>
          <a:xfrm>
            <a:off x="2964325" y="2243470"/>
            <a:ext cx="450507" cy="449547"/>
            <a:chOff x="-19822675" y="3692750"/>
            <a:chExt cx="304850" cy="304200"/>
          </a:xfrm>
        </p:grpSpPr>
        <p:sp>
          <p:nvSpPr>
            <p:cNvPr id="8995" name="Google Shape;8995;p14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4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140"/>
          <p:cNvGrpSpPr/>
          <p:nvPr/>
        </p:nvGrpSpPr>
        <p:grpSpPr>
          <a:xfrm>
            <a:off x="2964916" y="2796278"/>
            <a:ext cx="449325" cy="450470"/>
            <a:chOff x="-19822675" y="4066875"/>
            <a:chExt cx="304050" cy="304825"/>
          </a:xfrm>
        </p:grpSpPr>
        <p:sp>
          <p:nvSpPr>
            <p:cNvPr id="9001" name="Google Shape;9001;p14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4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4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140"/>
          <p:cNvGrpSpPr/>
          <p:nvPr/>
        </p:nvGrpSpPr>
        <p:grpSpPr>
          <a:xfrm>
            <a:off x="5773985" y="1689571"/>
            <a:ext cx="399302" cy="449325"/>
            <a:chOff x="-17878825" y="3334400"/>
            <a:chExt cx="270200" cy="304050"/>
          </a:xfrm>
        </p:grpSpPr>
        <p:sp>
          <p:nvSpPr>
            <p:cNvPr id="9008" name="Google Shape;9008;p14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14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140"/>
          <p:cNvGrpSpPr/>
          <p:nvPr/>
        </p:nvGrpSpPr>
        <p:grpSpPr>
          <a:xfrm>
            <a:off x="5747809" y="2242416"/>
            <a:ext cx="451653" cy="451653"/>
            <a:chOff x="-17896150" y="3709300"/>
            <a:chExt cx="305625" cy="305625"/>
          </a:xfrm>
        </p:grpSpPr>
        <p:sp>
          <p:nvSpPr>
            <p:cNvPr id="9016" name="Google Shape;9016;p14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0"/>
          <p:cNvGrpSpPr/>
          <p:nvPr/>
        </p:nvGrpSpPr>
        <p:grpSpPr>
          <a:xfrm>
            <a:off x="5775740" y="2795686"/>
            <a:ext cx="395792" cy="451653"/>
            <a:chOff x="-17878025" y="4082625"/>
            <a:chExt cx="267825" cy="305625"/>
          </a:xfrm>
        </p:grpSpPr>
        <p:sp>
          <p:nvSpPr>
            <p:cNvPr id="9021" name="Google Shape;9021;p14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4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140"/>
          <p:cNvGrpSpPr/>
          <p:nvPr/>
        </p:nvGrpSpPr>
        <p:grpSpPr>
          <a:xfrm>
            <a:off x="2919632" y="3355015"/>
            <a:ext cx="450507" cy="423722"/>
            <a:chOff x="-16044450" y="3317850"/>
            <a:chExt cx="304850" cy="286725"/>
          </a:xfrm>
        </p:grpSpPr>
        <p:sp>
          <p:nvSpPr>
            <p:cNvPr id="9029" name="Google Shape;9029;p14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4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3" name="Google Shape;9033;p14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4" name="Google Shape;9034;p140"/>
          <p:cNvGrpSpPr/>
          <p:nvPr/>
        </p:nvGrpSpPr>
        <p:grpSpPr>
          <a:xfrm>
            <a:off x="8042149" y="2243724"/>
            <a:ext cx="373662" cy="449030"/>
            <a:chOff x="-16018450" y="4058400"/>
            <a:chExt cx="252850" cy="303850"/>
          </a:xfrm>
        </p:grpSpPr>
        <p:sp>
          <p:nvSpPr>
            <p:cNvPr id="9035" name="Google Shape;9035;p14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4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9" name="Google Shape;9039;p14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3"/>
        <p:cNvGrpSpPr/>
        <p:nvPr/>
      </p:nvGrpSpPr>
      <p:grpSpPr>
        <a:xfrm>
          <a:off x="0" y="0"/>
          <a:ext cx="0" cy="0"/>
          <a:chOff x="0" y="0"/>
          <a:chExt cx="0" cy="0"/>
        </a:xfrm>
      </p:grpSpPr>
      <p:sp>
        <p:nvSpPr>
          <p:cNvPr id="9044" name="Google Shape;9044;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045" name="Google Shape;9045;p141"/>
          <p:cNvGrpSpPr/>
          <p:nvPr/>
        </p:nvGrpSpPr>
        <p:grpSpPr>
          <a:xfrm>
            <a:off x="845901" y="1689241"/>
            <a:ext cx="442337" cy="419623"/>
            <a:chOff x="-6696925" y="3272575"/>
            <a:chExt cx="307200" cy="291425"/>
          </a:xfrm>
        </p:grpSpPr>
        <p:sp>
          <p:nvSpPr>
            <p:cNvPr id="9046" name="Google Shape;9046;p14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1"/>
          <p:cNvGrpSpPr/>
          <p:nvPr/>
        </p:nvGrpSpPr>
        <p:grpSpPr>
          <a:xfrm>
            <a:off x="845884" y="2204636"/>
            <a:ext cx="442373" cy="420775"/>
            <a:chOff x="-6690625" y="3631325"/>
            <a:chExt cx="307225" cy="292225"/>
          </a:xfrm>
        </p:grpSpPr>
        <p:sp>
          <p:nvSpPr>
            <p:cNvPr id="9049" name="Google Shape;9049;p14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141"/>
          <p:cNvGrpSpPr/>
          <p:nvPr/>
        </p:nvGrpSpPr>
        <p:grpSpPr>
          <a:xfrm>
            <a:off x="868005" y="2756972"/>
            <a:ext cx="421927" cy="419371"/>
            <a:chOff x="-6689825" y="3992050"/>
            <a:chExt cx="293025" cy="291250"/>
          </a:xfrm>
        </p:grpSpPr>
        <p:sp>
          <p:nvSpPr>
            <p:cNvPr id="9055" name="Google Shape;9055;p14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4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7" name="Google Shape;9067;p14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8" name="Google Shape;9068;p141"/>
          <p:cNvGrpSpPr/>
          <p:nvPr/>
        </p:nvGrpSpPr>
        <p:grpSpPr>
          <a:xfrm>
            <a:off x="3551317" y="2205192"/>
            <a:ext cx="423043" cy="419659"/>
            <a:chOff x="-4837325" y="3612425"/>
            <a:chExt cx="293800" cy="291450"/>
          </a:xfrm>
        </p:grpSpPr>
        <p:sp>
          <p:nvSpPr>
            <p:cNvPr id="9069" name="Google Shape;9069;p14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141"/>
          <p:cNvGrpSpPr/>
          <p:nvPr/>
        </p:nvGrpSpPr>
        <p:grpSpPr>
          <a:xfrm>
            <a:off x="3564349" y="2756826"/>
            <a:ext cx="420775" cy="419659"/>
            <a:chOff x="-4837325" y="3971575"/>
            <a:chExt cx="292225" cy="291450"/>
          </a:xfrm>
        </p:grpSpPr>
        <p:sp>
          <p:nvSpPr>
            <p:cNvPr id="9073" name="Google Shape;9073;p14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141"/>
          <p:cNvGrpSpPr/>
          <p:nvPr/>
        </p:nvGrpSpPr>
        <p:grpSpPr>
          <a:xfrm>
            <a:off x="6256364" y="1714185"/>
            <a:ext cx="430998" cy="369730"/>
            <a:chOff x="-3037625" y="3254850"/>
            <a:chExt cx="299325" cy="256775"/>
          </a:xfrm>
        </p:grpSpPr>
        <p:sp>
          <p:nvSpPr>
            <p:cNvPr id="9080" name="Google Shape;9080;p14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4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4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141"/>
          <p:cNvGrpSpPr/>
          <p:nvPr/>
        </p:nvGrpSpPr>
        <p:grpSpPr>
          <a:xfrm>
            <a:off x="6260324" y="2204615"/>
            <a:ext cx="423079" cy="420811"/>
            <a:chOff x="-3031325" y="3597450"/>
            <a:chExt cx="293825" cy="292250"/>
          </a:xfrm>
        </p:grpSpPr>
        <p:sp>
          <p:nvSpPr>
            <p:cNvPr id="9085" name="Google Shape;9085;p14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4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141"/>
          <p:cNvGrpSpPr/>
          <p:nvPr/>
        </p:nvGrpSpPr>
        <p:grpSpPr>
          <a:xfrm>
            <a:off x="6272798" y="2781214"/>
            <a:ext cx="421927" cy="370882"/>
            <a:chOff x="-3030525" y="3973150"/>
            <a:chExt cx="293025" cy="257575"/>
          </a:xfrm>
        </p:grpSpPr>
        <p:sp>
          <p:nvSpPr>
            <p:cNvPr id="9090" name="Google Shape;9090;p14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141"/>
          <p:cNvGrpSpPr/>
          <p:nvPr/>
        </p:nvGrpSpPr>
        <p:grpSpPr>
          <a:xfrm>
            <a:off x="1374391" y="3369426"/>
            <a:ext cx="421927" cy="297195"/>
            <a:chOff x="-1199300" y="3279250"/>
            <a:chExt cx="293025" cy="206400"/>
          </a:xfrm>
        </p:grpSpPr>
        <p:sp>
          <p:nvSpPr>
            <p:cNvPr id="9093" name="Google Shape;9093;p14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41"/>
          <p:cNvGrpSpPr/>
          <p:nvPr/>
        </p:nvGrpSpPr>
        <p:grpSpPr>
          <a:xfrm>
            <a:off x="1381477" y="1688773"/>
            <a:ext cx="444605" cy="420559"/>
            <a:chOff x="-6338550" y="3272950"/>
            <a:chExt cx="308775" cy="292075"/>
          </a:xfrm>
        </p:grpSpPr>
        <p:sp>
          <p:nvSpPr>
            <p:cNvPr id="9098" name="Google Shape;9098;p14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4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4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141"/>
          <p:cNvGrpSpPr/>
          <p:nvPr/>
        </p:nvGrpSpPr>
        <p:grpSpPr>
          <a:xfrm>
            <a:off x="1392817" y="2205194"/>
            <a:ext cx="421927" cy="419659"/>
            <a:chOff x="-6329100" y="3632100"/>
            <a:chExt cx="293025" cy="291450"/>
          </a:xfrm>
        </p:grpSpPr>
        <p:sp>
          <p:nvSpPr>
            <p:cNvPr id="9102" name="Google Shape;9102;p14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1"/>
          <p:cNvGrpSpPr/>
          <p:nvPr/>
        </p:nvGrpSpPr>
        <p:grpSpPr>
          <a:xfrm>
            <a:off x="1405867" y="2756828"/>
            <a:ext cx="419623" cy="419659"/>
            <a:chOff x="-6329875" y="3992050"/>
            <a:chExt cx="291425" cy="291450"/>
          </a:xfrm>
        </p:grpSpPr>
        <p:sp>
          <p:nvSpPr>
            <p:cNvPr id="9106" name="Google Shape;9106;p14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141"/>
          <p:cNvGrpSpPr/>
          <p:nvPr/>
        </p:nvGrpSpPr>
        <p:grpSpPr>
          <a:xfrm>
            <a:off x="4092004" y="1687530"/>
            <a:ext cx="423079" cy="423043"/>
            <a:chOff x="-4478975" y="3251700"/>
            <a:chExt cx="293825" cy="293800"/>
          </a:xfrm>
        </p:grpSpPr>
        <p:sp>
          <p:nvSpPr>
            <p:cNvPr id="9111" name="Google Shape;9111;p14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4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4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41"/>
          <p:cNvGrpSpPr/>
          <p:nvPr/>
        </p:nvGrpSpPr>
        <p:grpSpPr>
          <a:xfrm>
            <a:off x="4092004" y="2205192"/>
            <a:ext cx="423079" cy="419659"/>
            <a:chOff x="-4475825" y="3612425"/>
            <a:chExt cx="293825" cy="291450"/>
          </a:xfrm>
        </p:grpSpPr>
        <p:sp>
          <p:nvSpPr>
            <p:cNvPr id="9115" name="Google Shape;9115;p14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1"/>
          <p:cNvGrpSpPr/>
          <p:nvPr/>
        </p:nvGrpSpPr>
        <p:grpSpPr>
          <a:xfrm>
            <a:off x="4101077" y="2756844"/>
            <a:ext cx="428730" cy="419623"/>
            <a:chOff x="-4480550" y="3970800"/>
            <a:chExt cx="297750" cy="291425"/>
          </a:xfrm>
        </p:grpSpPr>
        <p:sp>
          <p:nvSpPr>
            <p:cNvPr id="9119" name="Google Shape;9119;p14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41"/>
          <p:cNvGrpSpPr/>
          <p:nvPr/>
        </p:nvGrpSpPr>
        <p:grpSpPr>
          <a:xfrm>
            <a:off x="6804910" y="1689221"/>
            <a:ext cx="415123" cy="419659"/>
            <a:chOff x="-2668225" y="3239075"/>
            <a:chExt cx="288300" cy="291450"/>
          </a:xfrm>
        </p:grpSpPr>
        <p:sp>
          <p:nvSpPr>
            <p:cNvPr id="9122" name="Google Shape;9122;p14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4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41"/>
          <p:cNvGrpSpPr/>
          <p:nvPr/>
        </p:nvGrpSpPr>
        <p:grpSpPr>
          <a:xfrm>
            <a:off x="6802066" y="2205191"/>
            <a:ext cx="420811" cy="419659"/>
            <a:chOff x="-2671375" y="3597450"/>
            <a:chExt cx="292250" cy="291450"/>
          </a:xfrm>
        </p:grpSpPr>
        <p:sp>
          <p:nvSpPr>
            <p:cNvPr id="9128" name="Google Shape;9128;p14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141"/>
          <p:cNvGrpSpPr/>
          <p:nvPr/>
        </p:nvGrpSpPr>
        <p:grpSpPr>
          <a:xfrm>
            <a:off x="6812849" y="2755691"/>
            <a:ext cx="423043" cy="421927"/>
            <a:chOff x="-2670575" y="3956600"/>
            <a:chExt cx="293800" cy="293025"/>
          </a:xfrm>
        </p:grpSpPr>
        <p:sp>
          <p:nvSpPr>
            <p:cNvPr id="9131" name="Google Shape;9131;p14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41"/>
          <p:cNvGrpSpPr/>
          <p:nvPr/>
        </p:nvGrpSpPr>
        <p:grpSpPr>
          <a:xfrm>
            <a:off x="3070370" y="3311947"/>
            <a:ext cx="426462" cy="418363"/>
            <a:chOff x="-1183550" y="3586525"/>
            <a:chExt cx="296175" cy="290550"/>
          </a:xfrm>
        </p:grpSpPr>
        <p:sp>
          <p:nvSpPr>
            <p:cNvPr id="9136" name="Google Shape;9136;p14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141"/>
          <p:cNvGrpSpPr/>
          <p:nvPr/>
        </p:nvGrpSpPr>
        <p:grpSpPr>
          <a:xfrm>
            <a:off x="1928310" y="2203826"/>
            <a:ext cx="432150" cy="422395"/>
            <a:chOff x="-5974675" y="3632100"/>
            <a:chExt cx="300125" cy="293350"/>
          </a:xfrm>
        </p:grpSpPr>
        <p:sp>
          <p:nvSpPr>
            <p:cNvPr id="9146" name="Google Shape;9146;p14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141"/>
          <p:cNvGrpSpPr/>
          <p:nvPr/>
        </p:nvGrpSpPr>
        <p:grpSpPr>
          <a:xfrm>
            <a:off x="1958351" y="2755694"/>
            <a:ext cx="395865" cy="421927"/>
            <a:chOff x="-5971525" y="3990475"/>
            <a:chExt cx="274925" cy="293025"/>
          </a:xfrm>
        </p:grpSpPr>
        <p:sp>
          <p:nvSpPr>
            <p:cNvPr id="9150" name="Google Shape;9150;p14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4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4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141"/>
          <p:cNvGrpSpPr/>
          <p:nvPr/>
        </p:nvGrpSpPr>
        <p:grpSpPr>
          <a:xfrm>
            <a:off x="4631558" y="1689798"/>
            <a:ext cx="420775" cy="418507"/>
            <a:chOff x="-4118225" y="3253275"/>
            <a:chExt cx="292225" cy="290650"/>
          </a:xfrm>
        </p:grpSpPr>
        <p:sp>
          <p:nvSpPr>
            <p:cNvPr id="9155" name="Google Shape;9155;p14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141"/>
          <p:cNvGrpSpPr/>
          <p:nvPr/>
        </p:nvGrpSpPr>
        <p:grpSpPr>
          <a:xfrm>
            <a:off x="4682008" y="2204922"/>
            <a:ext cx="319874" cy="420199"/>
            <a:chOff x="-4082800" y="3612425"/>
            <a:chExt cx="222150" cy="291825"/>
          </a:xfrm>
        </p:grpSpPr>
        <p:sp>
          <p:nvSpPr>
            <p:cNvPr id="9158" name="Google Shape;9158;p14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4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141"/>
          <p:cNvGrpSpPr/>
          <p:nvPr/>
        </p:nvGrpSpPr>
        <p:grpSpPr>
          <a:xfrm>
            <a:off x="4643456" y="2769876"/>
            <a:ext cx="420775" cy="393561"/>
            <a:chOff x="-4118225" y="3990475"/>
            <a:chExt cx="292225" cy="273325"/>
          </a:xfrm>
        </p:grpSpPr>
        <p:sp>
          <p:nvSpPr>
            <p:cNvPr id="9162" name="Google Shape;9162;p14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141"/>
          <p:cNvGrpSpPr/>
          <p:nvPr/>
        </p:nvGrpSpPr>
        <p:grpSpPr>
          <a:xfrm>
            <a:off x="7354110" y="1688087"/>
            <a:ext cx="394713" cy="421927"/>
            <a:chOff x="-2312225" y="3238300"/>
            <a:chExt cx="274125" cy="293025"/>
          </a:xfrm>
        </p:grpSpPr>
        <p:sp>
          <p:nvSpPr>
            <p:cNvPr id="9167" name="Google Shape;9167;p14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4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141"/>
          <p:cNvGrpSpPr/>
          <p:nvPr/>
        </p:nvGrpSpPr>
        <p:grpSpPr>
          <a:xfrm>
            <a:off x="7341062" y="2153586"/>
            <a:ext cx="420811" cy="522864"/>
            <a:chOff x="-2310650" y="3525775"/>
            <a:chExt cx="292250" cy="363125"/>
          </a:xfrm>
        </p:grpSpPr>
        <p:sp>
          <p:nvSpPr>
            <p:cNvPr id="9170" name="Google Shape;9170;p14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1"/>
          <p:cNvGrpSpPr/>
          <p:nvPr/>
        </p:nvGrpSpPr>
        <p:grpSpPr>
          <a:xfrm>
            <a:off x="7351827" y="2756825"/>
            <a:ext cx="423079" cy="419659"/>
            <a:chOff x="-2310650" y="3958175"/>
            <a:chExt cx="293825" cy="291450"/>
          </a:xfrm>
        </p:grpSpPr>
        <p:sp>
          <p:nvSpPr>
            <p:cNvPr id="9175" name="Google Shape;9175;p14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141"/>
          <p:cNvGrpSpPr/>
          <p:nvPr/>
        </p:nvGrpSpPr>
        <p:grpSpPr>
          <a:xfrm>
            <a:off x="4718688" y="3308459"/>
            <a:ext cx="424159" cy="419659"/>
            <a:chOff x="-1182750" y="3962900"/>
            <a:chExt cx="294575" cy="291450"/>
          </a:xfrm>
        </p:grpSpPr>
        <p:sp>
          <p:nvSpPr>
            <p:cNvPr id="9178" name="Google Shape;9178;p14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4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1"/>
          <p:cNvGrpSpPr/>
          <p:nvPr/>
        </p:nvGrpSpPr>
        <p:grpSpPr>
          <a:xfrm>
            <a:off x="2471824" y="1689223"/>
            <a:ext cx="424195" cy="419659"/>
            <a:chOff x="-5611575" y="3272950"/>
            <a:chExt cx="294600" cy="291450"/>
          </a:xfrm>
        </p:grpSpPr>
        <p:sp>
          <p:nvSpPr>
            <p:cNvPr id="9186" name="Google Shape;9186;p14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141"/>
          <p:cNvGrpSpPr/>
          <p:nvPr/>
        </p:nvGrpSpPr>
        <p:grpSpPr>
          <a:xfrm>
            <a:off x="2471824" y="2205770"/>
            <a:ext cx="424195" cy="418507"/>
            <a:chOff x="-5613150" y="3632900"/>
            <a:chExt cx="294600" cy="290650"/>
          </a:xfrm>
        </p:grpSpPr>
        <p:sp>
          <p:nvSpPr>
            <p:cNvPr id="9192" name="Google Shape;9192;p14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141"/>
          <p:cNvGrpSpPr/>
          <p:nvPr/>
        </p:nvGrpSpPr>
        <p:grpSpPr>
          <a:xfrm>
            <a:off x="5155210" y="1689438"/>
            <a:ext cx="434634" cy="419227"/>
            <a:chOff x="-3768700" y="3253275"/>
            <a:chExt cx="301850" cy="291150"/>
          </a:xfrm>
        </p:grpSpPr>
        <p:sp>
          <p:nvSpPr>
            <p:cNvPr id="9195" name="Google Shape;9195;p14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41"/>
          <p:cNvGrpSpPr/>
          <p:nvPr/>
        </p:nvGrpSpPr>
        <p:grpSpPr>
          <a:xfrm>
            <a:off x="5159293" y="2217090"/>
            <a:ext cx="426462" cy="395865"/>
            <a:chOff x="-3808700" y="3628950"/>
            <a:chExt cx="296175" cy="274925"/>
          </a:xfrm>
        </p:grpSpPr>
        <p:sp>
          <p:nvSpPr>
            <p:cNvPr id="9199" name="Google Shape;9199;p14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141"/>
          <p:cNvGrpSpPr/>
          <p:nvPr/>
        </p:nvGrpSpPr>
        <p:grpSpPr>
          <a:xfrm>
            <a:off x="5224504" y="2756412"/>
            <a:ext cx="419443" cy="420487"/>
            <a:chOff x="-3771675" y="3971775"/>
            <a:chExt cx="291300" cy="292025"/>
          </a:xfrm>
        </p:grpSpPr>
        <p:sp>
          <p:nvSpPr>
            <p:cNvPr id="9203" name="Google Shape;9203;p14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141"/>
          <p:cNvGrpSpPr/>
          <p:nvPr/>
        </p:nvGrpSpPr>
        <p:grpSpPr>
          <a:xfrm>
            <a:off x="7885948" y="1716461"/>
            <a:ext cx="420271" cy="320774"/>
            <a:chOff x="-1951475" y="3273100"/>
            <a:chExt cx="291875" cy="222775"/>
          </a:xfrm>
        </p:grpSpPr>
        <p:sp>
          <p:nvSpPr>
            <p:cNvPr id="9209" name="Google Shape;9209;p14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141"/>
          <p:cNvGrpSpPr/>
          <p:nvPr/>
        </p:nvGrpSpPr>
        <p:grpSpPr>
          <a:xfrm>
            <a:off x="7883429" y="2205191"/>
            <a:ext cx="425310" cy="419659"/>
            <a:chOff x="-1951475" y="3597450"/>
            <a:chExt cx="295375" cy="291450"/>
          </a:xfrm>
        </p:grpSpPr>
        <p:sp>
          <p:nvSpPr>
            <p:cNvPr id="9213" name="Google Shape;9213;p14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4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4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141"/>
          <p:cNvGrpSpPr/>
          <p:nvPr/>
        </p:nvGrpSpPr>
        <p:grpSpPr>
          <a:xfrm>
            <a:off x="7885680" y="2756825"/>
            <a:ext cx="444605" cy="419659"/>
            <a:chOff x="-1960150" y="3956600"/>
            <a:chExt cx="308775" cy="291450"/>
          </a:xfrm>
        </p:grpSpPr>
        <p:sp>
          <p:nvSpPr>
            <p:cNvPr id="9218" name="Google Shape;9218;p14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4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141"/>
          <p:cNvGrpSpPr/>
          <p:nvPr/>
        </p:nvGrpSpPr>
        <p:grpSpPr>
          <a:xfrm>
            <a:off x="1939718" y="3307636"/>
            <a:ext cx="420775" cy="420775"/>
            <a:chOff x="-804700" y="3226500"/>
            <a:chExt cx="292225" cy="292225"/>
          </a:xfrm>
        </p:grpSpPr>
        <p:sp>
          <p:nvSpPr>
            <p:cNvPr id="9221" name="Google Shape;9221;p14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4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4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41"/>
          <p:cNvGrpSpPr/>
          <p:nvPr/>
        </p:nvGrpSpPr>
        <p:grpSpPr>
          <a:xfrm>
            <a:off x="3019809" y="1688647"/>
            <a:ext cx="420775" cy="420811"/>
            <a:chOff x="-5251625" y="3272950"/>
            <a:chExt cx="292225" cy="292250"/>
          </a:xfrm>
        </p:grpSpPr>
        <p:sp>
          <p:nvSpPr>
            <p:cNvPr id="9229" name="Google Shape;9229;p14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1"/>
          <p:cNvGrpSpPr/>
          <p:nvPr/>
        </p:nvGrpSpPr>
        <p:grpSpPr>
          <a:xfrm>
            <a:off x="3032265" y="2756270"/>
            <a:ext cx="419659" cy="420775"/>
            <a:chOff x="-5251625" y="3991275"/>
            <a:chExt cx="291450" cy="292225"/>
          </a:xfrm>
        </p:grpSpPr>
        <p:sp>
          <p:nvSpPr>
            <p:cNvPr id="9233" name="Google Shape;9233;p14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1"/>
          <p:cNvGrpSpPr/>
          <p:nvPr/>
        </p:nvGrpSpPr>
        <p:grpSpPr>
          <a:xfrm>
            <a:off x="5772848" y="1689240"/>
            <a:ext cx="319874" cy="419623"/>
            <a:chOff x="-3365275" y="3253275"/>
            <a:chExt cx="222150" cy="291425"/>
          </a:xfrm>
        </p:grpSpPr>
        <p:sp>
          <p:nvSpPr>
            <p:cNvPr id="9239" name="Google Shape;9239;p14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41"/>
          <p:cNvGrpSpPr/>
          <p:nvPr/>
        </p:nvGrpSpPr>
        <p:grpSpPr>
          <a:xfrm>
            <a:off x="1933980" y="1689799"/>
            <a:ext cx="420811" cy="418507"/>
            <a:chOff x="-5971525" y="3273750"/>
            <a:chExt cx="292250" cy="290650"/>
          </a:xfrm>
        </p:grpSpPr>
        <p:sp>
          <p:nvSpPr>
            <p:cNvPr id="9242" name="Google Shape;9242;p14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41"/>
          <p:cNvGrpSpPr/>
          <p:nvPr/>
        </p:nvGrpSpPr>
        <p:grpSpPr>
          <a:xfrm>
            <a:off x="5746786" y="2204058"/>
            <a:ext cx="371998" cy="421927"/>
            <a:chOff x="-3383375" y="3611625"/>
            <a:chExt cx="258350" cy="293025"/>
          </a:xfrm>
        </p:grpSpPr>
        <p:sp>
          <p:nvSpPr>
            <p:cNvPr id="9245" name="Google Shape;9245;p14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4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141"/>
          <p:cNvGrpSpPr/>
          <p:nvPr/>
        </p:nvGrpSpPr>
        <p:grpSpPr>
          <a:xfrm>
            <a:off x="5809135" y="2756826"/>
            <a:ext cx="271097" cy="419659"/>
            <a:chOff x="-3347950" y="3971575"/>
            <a:chExt cx="188275" cy="291450"/>
          </a:xfrm>
        </p:grpSpPr>
        <p:sp>
          <p:nvSpPr>
            <p:cNvPr id="9248" name="Google Shape;9248;p14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41"/>
          <p:cNvGrpSpPr/>
          <p:nvPr/>
        </p:nvGrpSpPr>
        <p:grpSpPr>
          <a:xfrm>
            <a:off x="858994" y="3307061"/>
            <a:ext cx="371998" cy="421927"/>
            <a:chOff x="-1575775" y="3238300"/>
            <a:chExt cx="258350" cy="293025"/>
          </a:xfrm>
        </p:grpSpPr>
        <p:sp>
          <p:nvSpPr>
            <p:cNvPr id="9252" name="Google Shape;9252;p14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4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141"/>
          <p:cNvGrpSpPr/>
          <p:nvPr/>
        </p:nvGrpSpPr>
        <p:grpSpPr>
          <a:xfrm>
            <a:off x="4153362" y="3318663"/>
            <a:ext cx="421927" cy="399248"/>
            <a:chOff x="-1592325" y="3957400"/>
            <a:chExt cx="293025" cy="277275"/>
          </a:xfrm>
        </p:grpSpPr>
        <p:sp>
          <p:nvSpPr>
            <p:cNvPr id="9258" name="Google Shape;9258;p14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4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4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141"/>
          <p:cNvGrpSpPr/>
          <p:nvPr/>
        </p:nvGrpSpPr>
        <p:grpSpPr>
          <a:xfrm>
            <a:off x="3640232" y="3310744"/>
            <a:ext cx="369730" cy="420775"/>
            <a:chOff x="-778700" y="3612425"/>
            <a:chExt cx="256775" cy="292225"/>
          </a:xfrm>
        </p:grpSpPr>
        <p:sp>
          <p:nvSpPr>
            <p:cNvPr id="9263" name="Google Shape;9263;p14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4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4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4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4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141"/>
          <p:cNvGrpSpPr/>
          <p:nvPr/>
        </p:nvGrpSpPr>
        <p:grpSpPr>
          <a:xfrm>
            <a:off x="6111733" y="3828305"/>
            <a:ext cx="340731" cy="387641"/>
            <a:chOff x="7728464" y="1561258"/>
            <a:chExt cx="349719" cy="397866"/>
          </a:xfrm>
        </p:grpSpPr>
        <p:sp>
          <p:nvSpPr>
            <p:cNvPr id="9270" name="Google Shape;9270;p14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4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141"/>
          <p:cNvGrpSpPr/>
          <p:nvPr/>
        </p:nvGrpSpPr>
        <p:grpSpPr>
          <a:xfrm>
            <a:off x="4034702" y="3828305"/>
            <a:ext cx="387681" cy="387641"/>
            <a:chOff x="5611350" y="1561258"/>
            <a:chExt cx="397907" cy="397866"/>
          </a:xfrm>
        </p:grpSpPr>
        <p:sp>
          <p:nvSpPr>
            <p:cNvPr id="9273" name="Google Shape;9273;p14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4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141"/>
          <p:cNvGrpSpPr/>
          <p:nvPr/>
        </p:nvGrpSpPr>
        <p:grpSpPr>
          <a:xfrm>
            <a:off x="4553987" y="3925571"/>
            <a:ext cx="387610" cy="193109"/>
            <a:chOff x="6140660" y="1661097"/>
            <a:chExt cx="397835" cy="198202"/>
          </a:xfrm>
        </p:grpSpPr>
        <p:sp>
          <p:nvSpPr>
            <p:cNvPr id="9278" name="Google Shape;9278;p14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4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4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141"/>
          <p:cNvGrpSpPr/>
          <p:nvPr/>
        </p:nvGrpSpPr>
        <p:grpSpPr>
          <a:xfrm>
            <a:off x="5073202" y="3828305"/>
            <a:ext cx="387681" cy="387641"/>
            <a:chOff x="6669907" y="1561258"/>
            <a:chExt cx="397907" cy="397866"/>
          </a:xfrm>
        </p:grpSpPr>
        <p:sp>
          <p:nvSpPr>
            <p:cNvPr id="9283" name="Google Shape;9283;p14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141"/>
          <p:cNvGrpSpPr/>
          <p:nvPr/>
        </p:nvGrpSpPr>
        <p:grpSpPr>
          <a:xfrm>
            <a:off x="5592488" y="3828305"/>
            <a:ext cx="387641" cy="387641"/>
            <a:chOff x="7199196" y="1561258"/>
            <a:chExt cx="397866" cy="397866"/>
          </a:xfrm>
        </p:grpSpPr>
        <p:sp>
          <p:nvSpPr>
            <p:cNvPr id="9289" name="Google Shape;9289;p14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141"/>
          <p:cNvGrpSpPr/>
          <p:nvPr/>
        </p:nvGrpSpPr>
        <p:grpSpPr>
          <a:xfrm>
            <a:off x="1958433" y="3885842"/>
            <a:ext cx="387681" cy="272572"/>
            <a:chOff x="3386036" y="1746339"/>
            <a:chExt cx="397907" cy="279762"/>
          </a:xfrm>
        </p:grpSpPr>
        <p:sp>
          <p:nvSpPr>
            <p:cNvPr id="9293" name="Google Shape;9293;p14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141"/>
          <p:cNvGrpSpPr/>
          <p:nvPr/>
        </p:nvGrpSpPr>
        <p:grpSpPr>
          <a:xfrm>
            <a:off x="2483722" y="2756270"/>
            <a:ext cx="424195" cy="420775"/>
            <a:chOff x="-5613150" y="3991275"/>
            <a:chExt cx="294600" cy="292225"/>
          </a:xfrm>
        </p:grpSpPr>
        <p:sp>
          <p:nvSpPr>
            <p:cNvPr id="9296" name="Google Shape;9296;p14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4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4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4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41"/>
          <p:cNvGrpSpPr/>
          <p:nvPr/>
        </p:nvGrpSpPr>
        <p:grpSpPr>
          <a:xfrm>
            <a:off x="2996130" y="3828288"/>
            <a:ext cx="387681" cy="387681"/>
            <a:chOff x="4417380" y="1687279"/>
            <a:chExt cx="397907" cy="397907"/>
          </a:xfrm>
        </p:grpSpPr>
        <p:sp>
          <p:nvSpPr>
            <p:cNvPr id="9306" name="Google Shape;9306;p14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41"/>
          <p:cNvGrpSpPr/>
          <p:nvPr/>
        </p:nvGrpSpPr>
        <p:grpSpPr>
          <a:xfrm>
            <a:off x="7942611" y="3308537"/>
            <a:ext cx="387661" cy="387661"/>
            <a:chOff x="2869999" y="1687279"/>
            <a:chExt cx="397887" cy="397887"/>
          </a:xfrm>
        </p:grpSpPr>
        <p:sp>
          <p:nvSpPr>
            <p:cNvPr id="9309" name="Google Shape;9309;p14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4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141"/>
          <p:cNvGrpSpPr/>
          <p:nvPr/>
        </p:nvGrpSpPr>
        <p:grpSpPr>
          <a:xfrm>
            <a:off x="2477718" y="3828664"/>
            <a:ext cx="386807" cy="386929"/>
            <a:chOff x="3902887" y="1687655"/>
            <a:chExt cx="397010" cy="397135"/>
          </a:xfrm>
        </p:grpSpPr>
        <p:sp>
          <p:nvSpPr>
            <p:cNvPr id="9312" name="Google Shape;9312;p14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1"/>
          <p:cNvGrpSpPr/>
          <p:nvPr/>
        </p:nvGrpSpPr>
        <p:grpSpPr>
          <a:xfrm>
            <a:off x="3515416" y="3828288"/>
            <a:ext cx="387681" cy="387681"/>
            <a:chOff x="4933458" y="1687279"/>
            <a:chExt cx="397907" cy="397907"/>
          </a:xfrm>
        </p:grpSpPr>
        <p:sp>
          <p:nvSpPr>
            <p:cNvPr id="9315" name="Google Shape;9315;p14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1"/>
          <p:cNvGrpSpPr/>
          <p:nvPr/>
        </p:nvGrpSpPr>
        <p:grpSpPr>
          <a:xfrm>
            <a:off x="6348367" y="3308537"/>
            <a:ext cx="387661" cy="387661"/>
            <a:chOff x="1379798" y="1723250"/>
            <a:chExt cx="397887" cy="397887"/>
          </a:xfrm>
        </p:grpSpPr>
        <p:sp>
          <p:nvSpPr>
            <p:cNvPr id="9318" name="Google Shape;9318;p14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1"/>
          <p:cNvGrpSpPr/>
          <p:nvPr/>
        </p:nvGrpSpPr>
        <p:grpSpPr>
          <a:xfrm>
            <a:off x="5286246" y="3308537"/>
            <a:ext cx="387681" cy="387661"/>
            <a:chOff x="266768" y="1721375"/>
            <a:chExt cx="397907" cy="397887"/>
          </a:xfrm>
        </p:grpSpPr>
        <p:sp>
          <p:nvSpPr>
            <p:cNvPr id="9323" name="Google Shape;9323;p14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141"/>
          <p:cNvGrpSpPr/>
          <p:nvPr/>
        </p:nvGrpSpPr>
        <p:grpSpPr>
          <a:xfrm>
            <a:off x="5817327" y="3308537"/>
            <a:ext cx="387641" cy="387661"/>
            <a:chOff x="864491" y="1723250"/>
            <a:chExt cx="397866" cy="397887"/>
          </a:xfrm>
        </p:grpSpPr>
        <p:sp>
          <p:nvSpPr>
            <p:cNvPr id="9326" name="Google Shape;9326;p14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9" name="Google Shape;9329;p14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0" name="Google Shape;9330;p141"/>
          <p:cNvGrpSpPr/>
          <p:nvPr/>
        </p:nvGrpSpPr>
        <p:grpSpPr>
          <a:xfrm>
            <a:off x="3016407" y="2204348"/>
            <a:ext cx="427578" cy="421351"/>
            <a:chOff x="-5254775" y="3631325"/>
            <a:chExt cx="296950" cy="292625"/>
          </a:xfrm>
        </p:grpSpPr>
        <p:sp>
          <p:nvSpPr>
            <p:cNvPr id="9331" name="Google Shape;9331;p14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4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141"/>
          <p:cNvGrpSpPr/>
          <p:nvPr/>
        </p:nvGrpSpPr>
        <p:grpSpPr>
          <a:xfrm>
            <a:off x="7411672" y="3308924"/>
            <a:ext cx="387539" cy="386888"/>
            <a:chOff x="2408992" y="1722875"/>
            <a:chExt cx="397761" cy="397093"/>
          </a:xfrm>
        </p:grpSpPr>
        <p:sp>
          <p:nvSpPr>
            <p:cNvPr id="9339" name="Google Shape;9339;p14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4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41"/>
          <p:cNvGrpSpPr/>
          <p:nvPr/>
        </p:nvGrpSpPr>
        <p:grpSpPr>
          <a:xfrm>
            <a:off x="2503892" y="3309051"/>
            <a:ext cx="423079" cy="424159"/>
            <a:chOff x="-1591550" y="3597475"/>
            <a:chExt cx="293825" cy="294575"/>
          </a:xfrm>
        </p:grpSpPr>
        <p:sp>
          <p:nvSpPr>
            <p:cNvPr id="9342" name="Google Shape;9342;p14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48"/>
        <p:cNvGrpSpPr/>
        <p:nvPr/>
      </p:nvGrpSpPr>
      <p:grpSpPr>
        <a:xfrm>
          <a:off x="0" y="0"/>
          <a:ext cx="0" cy="0"/>
          <a:chOff x="0" y="0"/>
          <a:chExt cx="0" cy="0"/>
        </a:xfrm>
      </p:grpSpPr>
      <p:pic>
        <p:nvPicPr>
          <p:cNvPr id="9349" name="Google Shape;9349;p14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3"/>
          <p:cNvSpPr txBox="1">
            <a:spLocks noGrp="1"/>
          </p:cNvSpPr>
          <p:nvPr>
            <p:ph type="title"/>
          </p:nvPr>
        </p:nvSpPr>
        <p:spPr>
          <a:xfrm>
            <a:off x="3072900" y="1907700"/>
            <a:ext cx="4746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340" name="Google Shape;340;p63"/>
          <p:cNvSpPr txBox="1">
            <a:spLocks noGrp="1"/>
          </p:cNvSpPr>
          <p:nvPr>
            <p:ph type="title" idx="2"/>
          </p:nvPr>
        </p:nvSpPr>
        <p:spPr>
          <a:xfrm>
            <a:off x="836908" y="1954194"/>
            <a:ext cx="2159792" cy="13856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400" dirty="0"/>
              <a:t>01</a:t>
            </a:r>
            <a:endParaRPr sz="13400" dirty="0"/>
          </a:p>
        </p:txBody>
      </p:sp>
      <p:sp>
        <p:nvSpPr>
          <p:cNvPr id="341" name="Google Shape;341;p63"/>
          <p:cNvSpPr txBox="1">
            <a:spLocks noGrp="1"/>
          </p:cNvSpPr>
          <p:nvPr>
            <p:ph type="subTitle" idx="1"/>
          </p:nvPr>
        </p:nvSpPr>
        <p:spPr>
          <a:xfrm>
            <a:off x="3072900" y="2733375"/>
            <a:ext cx="4746900" cy="699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Membuat Model Klasifikasi Sentimen </a:t>
            </a:r>
          </a:p>
          <a:p>
            <a:pPr marL="0" lvl="0" indent="0" algn="l" rtl="0">
              <a:spcBef>
                <a:spcPts val="0"/>
              </a:spcBef>
              <a:spcAft>
                <a:spcPts val="0"/>
              </a:spcAft>
              <a:buNone/>
            </a:pPr>
            <a:r>
              <a:rPr lang="en" dirty="0"/>
              <a:t>terhadap topik Bitcoin</a:t>
            </a:r>
            <a:endParaRPr dirty="0"/>
          </a:p>
        </p:txBody>
      </p:sp>
      <p:grpSp>
        <p:nvGrpSpPr>
          <p:cNvPr id="342" name="Google Shape;342;p63"/>
          <p:cNvGrpSpPr/>
          <p:nvPr/>
        </p:nvGrpSpPr>
        <p:grpSpPr>
          <a:xfrm>
            <a:off x="4462317" y="4287092"/>
            <a:ext cx="219701" cy="216833"/>
            <a:chOff x="6232000" y="1435050"/>
            <a:chExt cx="488225" cy="481850"/>
          </a:xfrm>
        </p:grpSpPr>
        <p:sp>
          <p:nvSpPr>
            <p:cNvPr id="343" name="Google Shape;343;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4" name="Google Shape;344;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5" name="Google Shape;345;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6" name="Google Shape;346;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 name="Google Shape;347;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8" name="Google Shape;348;p63">
            <a:hlinkClick r:id="rId3" action="ppaction://hlinksldjump"/>
          </p:cNvPr>
          <p:cNvSpPr/>
          <p:nvPr/>
        </p:nvSpPr>
        <p:spPr>
          <a:xfrm>
            <a:off x="4358850" y="4182277"/>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Elegant Galaxy Background Breakthrough XL by Slidesgo">
  <a:themeElements>
    <a:clrScheme name="Simple Light">
      <a:dk1>
        <a:srgbClr val="000000"/>
      </a:dk1>
      <a:lt1>
        <a:srgbClr val="FFFFFF"/>
      </a:lt1>
      <a:dk2>
        <a:srgbClr val="682DD3"/>
      </a:dk2>
      <a:lt2>
        <a:srgbClr val="631E7B"/>
      </a:lt2>
      <a:accent1>
        <a:srgbClr val="3A15A2"/>
      </a:accent1>
      <a:accent2>
        <a:srgbClr val="000000"/>
      </a:accent2>
      <a:accent3>
        <a:srgbClr val="FFFFFF"/>
      </a:accent3>
      <a:accent4>
        <a:srgbClr val="682DD3"/>
      </a:accent4>
      <a:accent5>
        <a:srgbClr val="631E7B"/>
      </a:accent5>
      <a:accent6>
        <a:srgbClr val="3A15A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931</TotalTime>
  <Words>3039</Words>
  <Application>Microsoft Office PowerPoint</Application>
  <PresentationFormat>On-screen Show (16:9)</PresentationFormat>
  <Paragraphs>729</Paragraphs>
  <Slides>89</Slides>
  <Notes>89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89</vt:i4>
      </vt:variant>
    </vt:vector>
  </HeadingPairs>
  <TitlesOfParts>
    <vt:vector size="104" baseType="lpstr">
      <vt:lpstr>Montserrat</vt:lpstr>
      <vt:lpstr>Amatic SC</vt:lpstr>
      <vt:lpstr>Fira Sans</vt:lpstr>
      <vt:lpstr>Proxima Nova</vt:lpstr>
      <vt:lpstr>Calibri</vt:lpstr>
      <vt:lpstr>Cambria</vt:lpstr>
      <vt:lpstr>Bodoni</vt:lpstr>
      <vt:lpstr>PT Sans</vt:lpstr>
      <vt:lpstr>Arial</vt:lpstr>
      <vt:lpstr>Roboto Medium</vt:lpstr>
      <vt:lpstr>Abril Fatface</vt:lpstr>
      <vt:lpstr>Proxima Nova Semibold</vt:lpstr>
      <vt:lpstr>Elegant Galaxy Background Breakthrough XL by Slidesgo</vt:lpstr>
      <vt:lpstr>Slidesgo Final Pages</vt:lpstr>
      <vt:lpstr>Slidesgo Final Pages</vt:lpstr>
      <vt:lpstr>Prediksi Harga Bitcoin Menggunakan Transformer Mengintegrasikan Harga, Sentimen, Tren, dan Volume dalam Analisis Deret Waktu Multivariat</vt:lpstr>
      <vt:lpstr>Sentiment  Analysis</vt:lpstr>
      <vt:lpstr>Why Cryptocurrency?</vt:lpstr>
      <vt:lpstr>Price</vt:lpstr>
      <vt:lpstr>Popularity</vt:lpstr>
      <vt:lpstr>Why Transformers?</vt:lpstr>
      <vt:lpstr>GPT</vt:lpstr>
      <vt:lpstr>Bert</vt:lpstr>
      <vt:lpstr>Objectives</vt:lpstr>
      <vt:lpstr>Base Model</vt:lpstr>
      <vt:lpstr>Fine Tuned</vt:lpstr>
      <vt:lpstr>Background</vt:lpstr>
      <vt:lpstr>Goals</vt:lpstr>
      <vt:lpstr>Goals</vt:lpstr>
      <vt:lpstr>Methodology</vt:lpstr>
      <vt:lpstr>Methods</vt:lpstr>
      <vt:lpstr>Methods</vt:lpstr>
      <vt:lpstr>Research and publications</vt:lpstr>
      <vt:lpstr>Research and publications</vt:lpstr>
      <vt:lpstr>Research resources</vt:lpstr>
      <vt:lpstr>Research resources</vt:lpstr>
      <vt:lpstr>Awesome words</vt:lpstr>
      <vt:lpstr>Awesome words</vt:lpstr>
      <vt:lpstr>—Someone Famous</vt:lpstr>
      <vt:lpstr>A picture is worth a thousand words</vt:lpstr>
      <vt:lpstr>A picture is worth a thousand words</vt:lpstr>
      <vt:lpstr>Factors to consider</vt:lpstr>
      <vt:lpstr>Mercury</vt:lpstr>
      <vt:lpstr>Clinical trial</vt:lpstr>
      <vt:lpstr>Clinical trial</vt:lpstr>
      <vt:lpstr>Clinical trial</vt:lpstr>
      <vt:lpstr>Clinical trial</vt:lpstr>
      <vt:lpstr>Trial timeline</vt:lpstr>
      <vt:lpstr>Trial timeline</vt:lpstr>
      <vt:lpstr>Trial timeline</vt:lpstr>
      <vt:lpstr>Phase 1</vt:lpstr>
      <vt:lpstr>Phase 1</vt:lpstr>
      <vt:lpstr>Phase 1</vt:lpstr>
      <vt:lpstr>Tendency</vt:lpstr>
      <vt:lpstr>Tendency</vt:lpstr>
      <vt:lpstr>Tendency</vt:lpstr>
      <vt:lpstr>Analysis</vt:lpstr>
      <vt:lpstr>Results</vt:lpstr>
      <vt:lpstr>Results</vt:lpstr>
      <vt:lpstr>Results</vt:lpstr>
      <vt:lpstr>Duration of experiment A</vt:lpstr>
      <vt:lpstr>Results analysis</vt:lpstr>
      <vt:lpstr>Results analysis</vt:lpstr>
      <vt:lpstr>Results analysis</vt:lpstr>
      <vt:lpstr>Success rate</vt:lpstr>
      <vt:lpstr>Success rate</vt:lpstr>
      <vt:lpstr>9h 55m 23s</vt:lpstr>
      <vt:lpstr>450,300</vt:lpstr>
      <vt:lpstr>Map</vt:lpstr>
      <vt:lpstr>Conclusions</vt:lpstr>
      <vt:lpstr>Conclusion</vt:lpstr>
      <vt:lpstr>More conclusions</vt:lpstr>
      <vt:lpstr>Online platform</vt:lpstr>
      <vt:lpstr>Software</vt:lpstr>
      <vt:lpstr>Tablet app</vt:lpstr>
      <vt:lpstr>Smartphone</vt:lpstr>
      <vt:lpstr>Our team</vt:lpstr>
      <vt:lpstr>Thanks</vt:lpstr>
      <vt:lpstr>Alternative premium icons</vt:lpstr>
      <vt:lpstr>Alternative resources</vt:lpstr>
      <vt:lpstr>Alternative premium resources</vt:lpstr>
      <vt:lpstr>Alternative infographics</vt:lpstr>
      <vt:lpstr>Alternative infographics</vt:lpstr>
      <vt:lpstr>Alternative infographics</vt:lpstr>
      <vt:lpstr>Resources</vt:lpstr>
      <vt:lpstr>Premium 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Prediksi Harga Bitcoin Menggunakan Transformer: Mengintegrasikan Harga, Sentimen, Tren, dan Volume dalam Analisis Deret Waktu Multivariat</dc:title>
  <cp:lastModifiedBy>Razel 007</cp:lastModifiedBy>
  <cp:revision>14</cp:revision>
  <dcterms:modified xsi:type="dcterms:W3CDTF">2024-01-07T05:53:26Z</dcterms:modified>
</cp:coreProperties>
</file>